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29"/>
  </p:notesMasterIdLst>
  <p:sldIdLst>
    <p:sldId id="267" r:id="rId3"/>
    <p:sldId id="856" r:id="rId4"/>
    <p:sldId id="857" r:id="rId5"/>
    <p:sldId id="873" r:id="rId6"/>
    <p:sldId id="268" r:id="rId7"/>
    <p:sldId id="269" r:id="rId8"/>
    <p:sldId id="867" r:id="rId9"/>
    <p:sldId id="270" r:id="rId10"/>
    <p:sldId id="882" r:id="rId11"/>
    <p:sldId id="271" r:id="rId12"/>
    <p:sldId id="272" r:id="rId13"/>
    <p:sldId id="275" r:id="rId14"/>
    <p:sldId id="273" r:id="rId15"/>
    <p:sldId id="274" r:id="rId16"/>
    <p:sldId id="809" r:id="rId17"/>
    <p:sldId id="806" r:id="rId18"/>
    <p:sldId id="790" r:id="rId19"/>
    <p:sldId id="855" r:id="rId20"/>
    <p:sldId id="263" r:id="rId21"/>
    <p:sldId id="878" r:id="rId22"/>
    <p:sldId id="883" r:id="rId23"/>
    <p:sldId id="795" r:id="rId24"/>
    <p:sldId id="881" r:id="rId25"/>
    <p:sldId id="279" r:id="rId26"/>
    <p:sldId id="880"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70" userDrawn="1">
          <p15:clr>
            <a:srgbClr val="A4A3A4"/>
          </p15:clr>
        </p15:guide>
        <p15:guide id="4" pos="7333" userDrawn="1">
          <p15:clr>
            <a:srgbClr val="A4A3A4"/>
          </p15:clr>
        </p15:guide>
        <p15:guide id="5" orient="horz" pos="323" userDrawn="1">
          <p15:clr>
            <a:srgbClr val="A4A3A4"/>
          </p15:clr>
        </p15:guide>
        <p15:guide id="6" orient="horz" pos="4020" userDrawn="1">
          <p15:clr>
            <a:srgbClr val="A4A3A4"/>
          </p15:clr>
        </p15:guide>
        <p15:guide id="7" orient="horz" pos="1117" userDrawn="1">
          <p15:clr>
            <a:srgbClr val="A4A3A4"/>
          </p15:clr>
        </p15:guide>
        <p15:guide id="8" pos="40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2"/>
    <p:restoredTop sz="94872"/>
  </p:normalViewPr>
  <p:slideViewPr>
    <p:cSldViewPr snapToGrid="0" snapToObjects="1">
      <p:cViewPr varScale="1">
        <p:scale>
          <a:sx n="99" d="100"/>
          <a:sy n="99" d="100"/>
        </p:scale>
        <p:origin x="184" y="384"/>
      </p:cViewPr>
      <p:guideLst>
        <p:guide orient="horz" pos="2160"/>
        <p:guide pos="3840"/>
        <p:guide pos="370"/>
        <p:guide pos="7333"/>
        <p:guide orient="horz" pos="323"/>
        <p:guide orient="horz" pos="4020"/>
        <p:guide orient="horz" pos="1117"/>
        <p:guide pos="4044"/>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B2E9DE-52E3-A140-B5B4-4C94F885E571}" type="doc">
      <dgm:prSet loTypeId="urn:microsoft.com/office/officeart/2005/8/layout/vList3" loCatId="" qsTypeId="urn:microsoft.com/office/officeart/2005/8/quickstyle/simple1" qsCatId="simple" csTypeId="urn:microsoft.com/office/officeart/2005/8/colors/accent2_2" csCatId="accent2" phldr="1"/>
      <dgm:spPr/>
      <dgm:t>
        <a:bodyPr/>
        <a:lstStyle/>
        <a:p>
          <a:endParaRPr lang="en-US"/>
        </a:p>
      </dgm:t>
    </dgm:pt>
    <dgm:pt modelId="{7774CA48-3712-A04F-8E4D-A9C918B33B0C}">
      <dgm:prSet phldrT="[Text]" custT="1"/>
      <dgm:spPr/>
      <dgm:t>
        <a:bodyPr/>
        <a:lstStyle/>
        <a:p>
          <a:pPr>
            <a:buFont typeface="Arial" panose="020B0604020202020204" pitchFamily="34" charset="0"/>
            <a:buChar char="•"/>
          </a:pPr>
          <a:r>
            <a:rPr lang="en-US" sz="1800" b="1" u="none" strike="noStrike" dirty="0">
              <a:effectLst/>
              <a:latin typeface="Futura Medium" panose="020B0602020204020303" pitchFamily="34" charset="-79"/>
              <a:cs typeface="Futura Medium" panose="020B0602020204020303" pitchFamily="34" charset="-79"/>
            </a:rPr>
            <a:t>Inspire more young people by telling the story</a:t>
          </a:r>
          <a:endParaRPr lang="en-US" sz="1800" dirty="0">
            <a:latin typeface="Futura Medium" panose="020B0602020204020303" pitchFamily="34" charset="-79"/>
            <a:cs typeface="Futura Medium" panose="020B0602020204020303" pitchFamily="34" charset="-79"/>
          </a:endParaRPr>
        </a:p>
      </dgm:t>
    </dgm:pt>
    <dgm:pt modelId="{ED51B535-B101-EB4E-8AFC-323163B43392}" type="parTrans" cxnId="{C6ADB52B-1C33-A540-8CFE-76B19EDE828D}">
      <dgm:prSet/>
      <dgm:spPr/>
      <dgm:t>
        <a:bodyPr/>
        <a:lstStyle/>
        <a:p>
          <a:endParaRPr lang="en-US" sz="4800">
            <a:latin typeface="Futura Medium" panose="020B0602020204020303" pitchFamily="34" charset="-79"/>
            <a:cs typeface="Futura Medium" panose="020B0602020204020303" pitchFamily="34" charset="-79"/>
          </a:endParaRPr>
        </a:p>
      </dgm:t>
    </dgm:pt>
    <dgm:pt modelId="{F55DBF93-52FC-C747-97C2-9B8E27688435}" type="sibTrans" cxnId="{C6ADB52B-1C33-A540-8CFE-76B19EDE828D}">
      <dgm:prSet/>
      <dgm:spPr/>
      <dgm:t>
        <a:bodyPr/>
        <a:lstStyle/>
        <a:p>
          <a:endParaRPr lang="en-US" sz="4800">
            <a:latin typeface="Futura Medium" panose="020B0602020204020303" pitchFamily="34" charset="-79"/>
            <a:cs typeface="Futura Medium" panose="020B0602020204020303" pitchFamily="34" charset="-79"/>
          </a:endParaRPr>
        </a:p>
      </dgm:t>
    </dgm:pt>
    <dgm:pt modelId="{29D751C7-BAB3-C84F-936F-8A89D2BB3D18}">
      <dgm:prSet custT="1"/>
      <dgm:spPr/>
      <dgm:t>
        <a:bodyPr/>
        <a:lstStyle/>
        <a:p>
          <a:pPr>
            <a:buFont typeface="Arial" panose="020B0604020202020204" pitchFamily="34" charset="0"/>
            <a:buChar char="•"/>
          </a:pPr>
          <a:r>
            <a:rPr lang="en-US" sz="1800" b="1" u="none" strike="noStrike" dirty="0">
              <a:effectLst/>
              <a:latin typeface="Futura Medium" panose="020B0602020204020303" pitchFamily="34" charset="-79"/>
              <a:cs typeface="Futura Medium" panose="020B0602020204020303" pitchFamily="34" charset="-79"/>
            </a:rPr>
            <a:t>Ensure Scouting’s continued relevance for society</a:t>
          </a:r>
          <a:endParaRPr lang="en-MY" sz="1800" b="1" u="none" strike="noStrike" dirty="0">
            <a:effectLst/>
            <a:latin typeface="Futura Medium" panose="020B0602020204020303" pitchFamily="34" charset="-79"/>
            <a:cs typeface="Futura Medium" panose="020B0602020204020303" pitchFamily="34" charset="-79"/>
          </a:endParaRPr>
        </a:p>
      </dgm:t>
    </dgm:pt>
    <dgm:pt modelId="{84D3E6A0-DD35-E24F-A27E-79E22F5D47D6}" type="parTrans" cxnId="{5AA712C1-2EFC-CF49-82B8-99E766A60C20}">
      <dgm:prSet/>
      <dgm:spPr/>
      <dgm:t>
        <a:bodyPr/>
        <a:lstStyle/>
        <a:p>
          <a:endParaRPr lang="en-US" sz="4800">
            <a:latin typeface="Futura Medium" panose="020B0602020204020303" pitchFamily="34" charset="-79"/>
            <a:cs typeface="Futura Medium" panose="020B0602020204020303" pitchFamily="34" charset="-79"/>
          </a:endParaRPr>
        </a:p>
      </dgm:t>
    </dgm:pt>
    <dgm:pt modelId="{4447DEC1-9E06-BF46-8ED3-8BB07A8899E4}" type="sibTrans" cxnId="{5AA712C1-2EFC-CF49-82B8-99E766A60C20}">
      <dgm:prSet/>
      <dgm:spPr/>
      <dgm:t>
        <a:bodyPr/>
        <a:lstStyle/>
        <a:p>
          <a:endParaRPr lang="en-US" sz="4800">
            <a:latin typeface="Futura Medium" panose="020B0602020204020303" pitchFamily="34" charset="-79"/>
            <a:cs typeface="Futura Medium" panose="020B0602020204020303" pitchFamily="34" charset="-79"/>
          </a:endParaRPr>
        </a:p>
      </dgm:t>
    </dgm:pt>
    <dgm:pt modelId="{5181CA90-6631-B348-A9A6-9BB2C15CDC70}">
      <dgm:prSet phldrT="[Text]" custT="1"/>
      <dgm:spPr/>
      <dgm:t>
        <a:bodyPr/>
        <a:lstStyle/>
        <a:p>
          <a:pPr>
            <a:buFont typeface="Arial" panose="020B0604020202020204" pitchFamily="34" charset="0"/>
            <a:buChar char="•"/>
          </a:pPr>
          <a:r>
            <a:rPr lang="en-US" sz="1800" b="1" u="none" strike="noStrike" dirty="0">
              <a:effectLst/>
              <a:latin typeface="Futura Medium" panose="020B0602020204020303" pitchFamily="34" charset="-79"/>
              <a:cs typeface="Futura Medium" panose="020B0602020204020303" pitchFamily="34" charset="-79"/>
            </a:rPr>
            <a:t>Become more sustainable as an individual, making communities more resilient</a:t>
          </a:r>
          <a:endParaRPr lang="en-US" sz="1800" dirty="0">
            <a:latin typeface="Futura Medium" panose="020B0602020204020303" pitchFamily="34" charset="-79"/>
            <a:cs typeface="Futura Medium" panose="020B0602020204020303" pitchFamily="34" charset="-79"/>
          </a:endParaRPr>
        </a:p>
      </dgm:t>
    </dgm:pt>
    <dgm:pt modelId="{BEAB53B2-E555-0348-85FF-239473FC0273}" type="parTrans" cxnId="{F9FE430B-9CF4-7344-ADE5-CDF33D375847}">
      <dgm:prSet/>
      <dgm:spPr/>
      <dgm:t>
        <a:bodyPr/>
        <a:lstStyle/>
        <a:p>
          <a:endParaRPr lang="en-US" sz="4400">
            <a:latin typeface="Futura Medium" panose="020B0602020204020303" pitchFamily="34" charset="-79"/>
            <a:cs typeface="Futura Medium" panose="020B0602020204020303" pitchFamily="34" charset="-79"/>
          </a:endParaRPr>
        </a:p>
      </dgm:t>
    </dgm:pt>
    <dgm:pt modelId="{B2662B8D-9BC2-AB49-B822-798AA0CC45D9}" type="sibTrans" cxnId="{F9FE430B-9CF4-7344-ADE5-CDF33D375847}">
      <dgm:prSet/>
      <dgm:spPr/>
      <dgm:t>
        <a:bodyPr/>
        <a:lstStyle/>
        <a:p>
          <a:endParaRPr lang="en-US" sz="4400">
            <a:latin typeface="Futura Medium" panose="020B0602020204020303" pitchFamily="34" charset="-79"/>
            <a:cs typeface="Futura Medium" panose="020B0602020204020303" pitchFamily="34" charset="-79"/>
          </a:endParaRPr>
        </a:p>
      </dgm:t>
    </dgm:pt>
    <dgm:pt modelId="{892BB703-9059-FB43-9B7B-C0F719E9DA7A}">
      <dgm:prSet phldrT="[Text]" custT="1"/>
      <dgm:spPr/>
      <dgm:t>
        <a:bodyPr/>
        <a:lstStyle/>
        <a:p>
          <a:r>
            <a:rPr lang="en-US" sz="1800" b="1" u="none" strike="noStrike" dirty="0">
              <a:effectLst/>
              <a:latin typeface="Futura Medium" panose="020B0602020204020303" pitchFamily="34" charset="-79"/>
              <a:cs typeface="Futura Medium" panose="020B0602020204020303" pitchFamily="34" charset="-79"/>
            </a:rPr>
            <a:t>Be part of the global agenda </a:t>
          </a:r>
          <a:endParaRPr lang="en-US" sz="1800" dirty="0">
            <a:latin typeface="Futura Medium" panose="020B0602020204020303" pitchFamily="34" charset="-79"/>
            <a:cs typeface="Futura Medium" panose="020B0602020204020303" pitchFamily="34" charset="-79"/>
          </a:endParaRPr>
        </a:p>
      </dgm:t>
    </dgm:pt>
    <dgm:pt modelId="{57956662-A5BA-BE48-9CEA-8AA4DBEFF9D7}" type="sibTrans" cxnId="{A0DCBB4C-6CC4-2545-83F5-3E355CF35C23}">
      <dgm:prSet/>
      <dgm:spPr/>
      <dgm:t>
        <a:bodyPr/>
        <a:lstStyle/>
        <a:p>
          <a:endParaRPr lang="en-US" sz="2000">
            <a:latin typeface="Futura Medium" panose="020B0602020204020303" pitchFamily="34" charset="-79"/>
            <a:cs typeface="Futura Medium" panose="020B0602020204020303" pitchFamily="34" charset="-79"/>
          </a:endParaRPr>
        </a:p>
      </dgm:t>
    </dgm:pt>
    <dgm:pt modelId="{F60520BF-D4CC-B643-87C8-A0C03193C086}" type="parTrans" cxnId="{A0DCBB4C-6CC4-2545-83F5-3E355CF35C23}">
      <dgm:prSet/>
      <dgm:spPr/>
      <dgm:t>
        <a:bodyPr/>
        <a:lstStyle/>
        <a:p>
          <a:endParaRPr lang="en-US" sz="2000">
            <a:latin typeface="Futura Medium" panose="020B0602020204020303" pitchFamily="34" charset="-79"/>
            <a:cs typeface="Futura Medium" panose="020B0602020204020303" pitchFamily="34" charset="-79"/>
          </a:endParaRPr>
        </a:p>
      </dgm:t>
    </dgm:pt>
    <dgm:pt modelId="{5CE9D407-C0C4-794A-9B24-C117685114A8}">
      <dgm:prSet phldrT="[Text]" custT="1"/>
      <dgm:spPr/>
      <dgm:t>
        <a:bodyPr/>
        <a:lstStyle/>
        <a:p>
          <a:r>
            <a:rPr lang="en-US" sz="1800" b="1" u="none" strike="noStrike" dirty="0">
              <a:effectLst/>
              <a:latin typeface="Futura Medium" panose="020B0602020204020303" pitchFamily="34" charset="-79"/>
              <a:cs typeface="Futura Medium" panose="020B0602020204020303" pitchFamily="34" charset="-79"/>
            </a:rPr>
            <a:t>Strengthen partnerships and improve fundraising </a:t>
          </a:r>
          <a:endParaRPr lang="en-MY" sz="1800" u="none" strike="noStrike" dirty="0">
            <a:effectLst/>
            <a:latin typeface="Futura Medium" panose="020B0602020204020303" pitchFamily="34" charset="-79"/>
            <a:cs typeface="Futura Medium" panose="020B0602020204020303" pitchFamily="34" charset="-79"/>
          </a:endParaRPr>
        </a:p>
      </dgm:t>
    </dgm:pt>
    <dgm:pt modelId="{899DC609-E9F0-E842-B261-10259B04CA05}" type="parTrans" cxnId="{8FFF51A7-1D74-1840-9E2A-05A540F7D90A}">
      <dgm:prSet/>
      <dgm:spPr/>
      <dgm:t>
        <a:bodyPr/>
        <a:lstStyle/>
        <a:p>
          <a:endParaRPr lang="en-US" sz="1400">
            <a:latin typeface="Futura Medium" panose="020B0602020204020303" pitchFamily="34" charset="-79"/>
            <a:cs typeface="Futura Medium" panose="020B0602020204020303" pitchFamily="34" charset="-79"/>
          </a:endParaRPr>
        </a:p>
      </dgm:t>
    </dgm:pt>
    <dgm:pt modelId="{CD86CE45-08DF-E243-846A-50E3D14946BD}" type="sibTrans" cxnId="{8FFF51A7-1D74-1840-9E2A-05A540F7D90A}">
      <dgm:prSet/>
      <dgm:spPr/>
      <dgm:t>
        <a:bodyPr/>
        <a:lstStyle/>
        <a:p>
          <a:endParaRPr lang="en-US" sz="1400">
            <a:latin typeface="Futura Medium" panose="020B0602020204020303" pitchFamily="34" charset="-79"/>
            <a:cs typeface="Futura Medium" panose="020B0602020204020303" pitchFamily="34" charset="-79"/>
          </a:endParaRPr>
        </a:p>
      </dgm:t>
    </dgm:pt>
    <dgm:pt modelId="{F1039D57-DB6C-C940-BE12-F7FD2CB2D354}" type="pres">
      <dgm:prSet presAssocID="{82B2E9DE-52E3-A140-B5B4-4C94F885E571}" presName="linearFlow" presStyleCnt="0">
        <dgm:presLayoutVars>
          <dgm:dir/>
          <dgm:resizeHandles val="exact"/>
        </dgm:presLayoutVars>
      </dgm:prSet>
      <dgm:spPr/>
    </dgm:pt>
    <dgm:pt modelId="{E2328992-57AD-5B4E-8AA5-CF7B076C4308}" type="pres">
      <dgm:prSet presAssocID="{7774CA48-3712-A04F-8E4D-A9C918B33B0C}" presName="composite" presStyleCnt="0"/>
      <dgm:spPr/>
    </dgm:pt>
    <dgm:pt modelId="{4EDE5A93-88F7-7940-9779-7283F206417F}" type="pres">
      <dgm:prSet presAssocID="{7774CA48-3712-A04F-8E4D-A9C918B33B0C}" presName="imgShp" presStyleLbl="fgImgPlace1" presStyleIdx="0"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C8090459-E186-2541-B3EE-966952B620E2}" type="pres">
      <dgm:prSet presAssocID="{7774CA48-3712-A04F-8E4D-A9C918B33B0C}" presName="txShp" presStyleLbl="node1" presStyleIdx="0" presStyleCnt="5">
        <dgm:presLayoutVars>
          <dgm:bulletEnabled val="1"/>
        </dgm:presLayoutVars>
      </dgm:prSet>
      <dgm:spPr/>
    </dgm:pt>
    <dgm:pt modelId="{CBB061F8-3FEB-7F4F-B1F3-DBD143E6E56E}" type="pres">
      <dgm:prSet presAssocID="{F55DBF93-52FC-C747-97C2-9B8E27688435}" presName="spacing" presStyleCnt="0"/>
      <dgm:spPr/>
    </dgm:pt>
    <dgm:pt modelId="{1065400B-36AE-7043-A8EE-8A0938BFB934}" type="pres">
      <dgm:prSet presAssocID="{5181CA90-6631-B348-A9A6-9BB2C15CDC70}" presName="composite" presStyleCnt="0"/>
      <dgm:spPr/>
    </dgm:pt>
    <dgm:pt modelId="{812CDF75-1D9A-B241-A605-51DE11E4A351}" type="pres">
      <dgm:prSet presAssocID="{5181CA90-6631-B348-A9A6-9BB2C15CDC70}" presName="imgShp" presStyleLbl="fgImgPlace1" presStyleIdx="1"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C212F029-6460-414A-B7E7-8BB06C74FA93}" type="pres">
      <dgm:prSet presAssocID="{5181CA90-6631-B348-A9A6-9BB2C15CDC70}" presName="txShp" presStyleLbl="node1" presStyleIdx="1" presStyleCnt="5">
        <dgm:presLayoutVars>
          <dgm:bulletEnabled val="1"/>
        </dgm:presLayoutVars>
      </dgm:prSet>
      <dgm:spPr/>
    </dgm:pt>
    <dgm:pt modelId="{E16A35ED-C889-2049-9BC6-B06E9CAB3663}" type="pres">
      <dgm:prSet presAssocID="{B2662B8D-9BC2-AB49-B822-798AA0CC45D9}" presName="spacing" presStyleCnt="0"/>
      <dgm:spPr/>
    </dgm:pt>
    <dgm:pt modelId="{E42743A3-4BC8-2145-BFC9-F4063244E8D1}" type="pres">
      <dgm:prSet presAssocID="{892BB703-9059-FB43-9B7B-C0F719E9DA7A}" presName="composite" presStyleCnt="0"/>
      <dgm:spPr/>
    </dgm:pt>
    <dgm:pt modelId="{629C7D13-3728-864E-B16F-58B073239919}" type="pres">
      <dgm:prSet presAssocID="{892BB703-9059-FB43-9B7B-C0F719E9DA7A}" presName="imgShp" presStyleLbl="fgImgPlace1" presStyleIdx="2"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6E6DAF7-78B7-A442-93DE-5DBABAA30417}" type="pres">
      <dgm:prSet presAssocID="{892BB703-9059-FB43-9B7B-C0F719E9DA7A}" presName="txShp" presStyleLbl="node1" presStyleIdx="2" presStyleCnt="5">
        <dgm:presLayoutVars>
          <dgm:bulletEnabled val="1"/>
        </dgm:presLayoutVars>
      </dgm:prSet>
      <dgm:spPr/>
    </dgm:pt>
    <dgm:pt modelId="{BD12BEAF-C6DF-1C4B-8B38-61565B58A23A}" type="pres">
      <dgm:prSet presAssocID="{57956662-A5BA-BE48-9CEA-8AA4DBEFF9D7}" presName="spacing" presStyleCnt="0"/>
      <dgm:spPr/>
    </dgm:pt>
    <dgm:pt modelId="{321788AC-CD87-9640-8F48-94E1658513BE}" type="pres">
      <dgm:prSet presAssocID="{29D751C7-BAB3-C84F-936F-8A89D2BB3D18}" presName="composite" presStyleCnt="0"/>
      <dgm:spPr/>
    </dgm:pt>
    <dgm:pt modelId="{0EE672EB-75FA-5A41-8475-57F7DC66C714}" type="pres">
      <dgm:prSet presAssocID="{29D751C7-BAB3-C84F-936F-8A89D2BB3D18}" presName="imgShp" presStyleLbl="fgImgPlace1" presStyleIdx="3"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E84CFF40-84EE-304C-B041-2E654C08E941}" type="pres">
      <dgm:prSet presAssocID="{29D751C7-BAB3-C84F-936F-8A89D2BB3D18}" presName="txShp" presStyleLbl="node1" presStyleIdx="3" presStyleCnt="5">
        <dgm:presLayoutVars>
          <dgm:bulletEnabled val="1"/>
        </dgm:presLayoutVars>
      </dgm:prSet>
      <dgm:spPr/>
    </dgm:pt>
    <dgm:pt modelId="{9CAE5EC9-D3F0-414F-9402-A086E164C44A}" type="pres">
      <dgm:prSet presAssocID="{4447DEC1-9E06-BF46-8ED3-8BB07A8899E4}" presName="spacing" presStyleCnt="0"/>
      <dgm:spPr/>
    </dgm:pt>
    <dgm:pt modelId="{A13D58F2-4B03-C04E-9EEE-6134D87C53DA}" type="pres">
      <dgm:prSet presAssocID="{5CE9D407-C0C4-794A-9B24-C117685114A8}" presName="composite" presStyleCnt="0"/>
      <dgm:spPr/>
    </dgm:pt>
    <dgm:pt modelId="{D233A283-1EE7-6E4A-A398-B9B38053173B}" type="pres">
      <dgm:prSet presAssocID="{5CE9D407-C0C4-794A-9B24-C117685114A8}" presName="imgShp" presStyleLbl="fgImgPlace1" presStyleIdx="4"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04FE8D8-BFF8-2F44-83AD-E4FB463E6D85}" type="pres">
      <dgm:prSet presAssocID="{5CE9D407-C0C4-794A-9B24-C117685114A8}" presName="txShp" presStyleLbl="node1" presStyleIdx="4" presStyleCnt="5">
        <dgm:presLayoutVars>
          <dgm:bulletEnabled val="1"/>
        </dgm:presLayoutVars>
      </dgm:prSet>
      <dgm:spPr/>
    </dgm:pt>
  </dgm:ptLst>
  <dgm:cxnLst>
    <dgm:cxn modelId="{09D8A10A-9B17-FC44-82A0-E1081518EA9D}" type="presOf" srcId="{82B2E9DE-52E3-A140-B5B4-4C94F885E571}" destId="{F1039D57-DB6C-C940-BE12-F7FD2CB2D354}" srcOrd="0" destOrd="0" presId="urn:microsoft.com/office/officeart/2005/8/layout/vList3"/>
    <dgm:cxn modelId="{F9FE430B-9CF4-7344-ADE5-CDF33D375847}" srcId="{82B2E9DE-52E3-A140-B5B4-4C94F885E571}" destId="{5181CA90-6631-B348-A9A6-9BB2C15CDC70}" srcOrd="1" destOrd="0" parTransId="{BEAB53B2-E555-0348-85FF-239473FC0273}" sibTransId="{B2662B8D-9BC2-AB49-B822-798AA0CC45D9}"/>
    <dgm:cxn modelId="{B872B21B-5666-2445-B23D-8BE64C3B27E3}" type="presOf" srcId="{5CE9D407-C0C4-794A-9B24-C117685114A8}" destId="{304FE8D8-BFF8-2F44-83AD-E4FB463E6D85}" srcOrd="0" destOrd="0" presId="urn:microsoft.com/office/officeart/2005/8/layout/vList3"/>
    <dgm:cxn modelId="{C6ADB52B-1C33-A540-8CFE-76B19EDE828D}" srcId="{82B2E9DE-52E3-A140-B5B4-4C94F885E571}" destId="{7774CA48-3712-A04F-8E4D-A9C918B33B0C}" srcOrd="0" destOrd="0" parTransId="{ED51B535-B101-EB4E-8AFC-323163B43392}" sibTransId="{F55DBF93-52FC-C747-97C2-9B8E27688435}"/>
    <dgm:cxn modelId="{AC6BA543-19B7-934E-B63A-B44966A850BD}" type="presOf" srcId="{7774CA48-3712-A04F-8E4D-A9C918B33B0C}" destId="{C8090459-E186-2541-B3EE-966952B620E2}" srcOrd="0" destOrd="0" presId="urn:microsoft.com/office/officeart/2005/8/layout/vList3"/>
    <dgm:cxn modelId="{A0DCBB4C-6CC4-2545-83F5-3E355CF35C23}" srcId="{82B2E9DE-52E3-A140-B5B4-4C94F885E571}" destId="{892BB703-9059-FB43-9B7B-C0F719E9DA7A}" srcOrd="2" destOrd="0" parTransId="{F60520BF-D4CC-B643-87C8-A0C03193C086}" sibTransId="{57956662-A5BA-BE48-9CEA-8AA4DBEFF9D7}"/>
    <dgm:cxn modelId="{3F2C8159-57BE-B240-9279-8F0CAFCEE192}" type="presOf" srcId="{29D751C7-BAB3-C84F-936F-8A89D2BB3D18}" destId="{E84CFF40-84EE-304C-B041-2E654C08E941}" srcOrd="0" destOrd="0" presId="urn:microsoft.com/office/officeart/2005/8/layout/vList3"/>
    <dgm:cxn modelId="{5C68FB7F-352B-E848-908B-34BD2362526C}" type="presOf" srcId="{5181CA90-6631-B348-A9A6-9BB2C15CDC70}" destId="{C212F029-6460-414A-B7E7-8BB06C74FA93}" srcOrd="0" destOrd="0" presId="urn:microsoft.com/office/officeart/2005/8/layout/vList3"/>
    <dgm:cxn modelId="{8FFF51A7-1D74-1840-9E2A-05A540F7D90A}" srcId="{82B2E9DE-52E3-A140-B5B4-4C94F885E571}" destId="{5CE9D407-C0C4-794A-9B24-C117685114A8}" srcOrd="4" destOrd="0" parTransId="{899DC609-E9F0-E842-B261-10259B04CA05}" sibTransId="{CD86CE45-08DF-E243-846A-50E3D14946BD}"/>
    <dgm:cxn modelId="{5AA712C1-2EFC-CF49-82B8-99E766A60C20}" srcId="{82B2E9DE-52E3-A140-B5B4-4C94F885E571}" destId="{29D751C7-BAB3-C84F-936F-8A89D2BB3D18}" srcOrd="3" destOrd="0" parTransId="{84D3E6A0-DD35-E24F-A27E-79E22F5D47D6}" sibTransId="{4447DEC1-9E06-BF46-8ED3-8BB07A8899E4}"/>
    <dgm:cxn modelId="{CB9C1CF0-1906-184A-90AF-4B47393A9B75}" type="presOf" srcId="{892BB703-9059-FB43-9B7B-C0F719E9DA7A}" destId="{26E6DAF7-78B7-A442-93DE-5DBABAA30417}" srcOrd="0" destOrd="0" presId="urn:microsoft.com/office/officeart/2005/8/layout/vList3"/>
    <dgm:cxn modelId="{63FF3D74-34A6-124F-AA11-1231E6C28B8B}" type="presParOf" srcId="{F1039D57-DB6C-C940-BE12-F7FD2CB2D354}" destId="{E2328992-57AD-5B4E-8AA5-CF7B076C4308}" srcOrd="0" destOrd="0" presId="urn:microsoft.com/office/officeart/2005/8/layout/vList3"/>
    <dgm:cxn modelId="{86DDE158-FEBE-8D40-A540-602BBDB1C30F}" type="presParOf" srcId="{E2328992-57AD-5B4E-8AA5-CF7B076C4308}" destId="{4EDE5A93-88F7-7940-9779-7283F206417F}" srcOrd="0" destOrd="0" presId="urn:microsoft.com/office/officeart/2005/8/layout/vList3"/>
    <dgm:cxn modelId="{8D8C7E4B-1211-314E-AD83-48547CFC46F9}" type="presParOf" srcId="{E2328992-57AD-5B4E-8AA5-CF7B076C4308}" destId="{C8090459-E186-2541-B3EE-966952B620E2}" srcOrd="1" destOrd="0" presId="urn:microsoft.com/office/officeart/2005/8/layout/vList3"/>
    <dgm:cxn modelId="{B504B649-AD54-6C42-9C94-0C903D06F397}" type="presParOf" srcId="{F1039D57-DB6C-C940-BE12-F7FD2CB2D354}" destId="{CBB061F8-3FEB-7F4F-B1F3-DBD143E6E56E}" srcOrd="1" destOrd="0" presId="urn:microsoft.com/office/officeart/2005/8/layout/vList3"/>
    <dgm:cxn modelId="{FBD9A58F-AC61-8B4A-A9CD-C0217F64038E}" type="presParOf" srcId="{F1039D57-DB6C-C940-BE12-F7FD2CB2D354}" destId="{1065400B-36AE-7043-A8EE-8A0938BFB934}" srcOrd="2" destOrd="0" presId="urn:microsoft.com/office/officeart/2005/8/layout/vList3"/>
    <dgm:cxn modelId="{94DA189E-ABFF-A44D-94D2-4862A365BE58}" type="presParOf" srcId="{1065400B-36AE-7043-A8EE-8A0938BFB934}" destId="{812CDF75-1D9A-B241-A605-51DE11E4A351}" srcOrd="0" destOrd="0" presId="urn:microsoft.com/office/officeart/2005/8/layout/vList3"/>
    <dgm:cxn modelId="{8E4FF0A0-6AD9-0449-93AA-F0E37377A6EB}" type="presParOf" srcId="{1065400B-36AE-7043-A8EE-8A0938BFB934}" destId="{C212F029-6460-414A-B7E7-8BB06C74FA93}" srcOrd="1" destOrd="0" presId="urn:microsoft.com/office/officeart/2005/8/layout/vList3"/>
    <dgm:cxn modelId="{3DEDB559-73AE-5A41-B3D7-8319C6CE0D9F}" type="presParOf" srcId="{F1039D57-DB6C-C940-BE12-F7FD2CB2D354}" destId="{E16A35ED-C889-2049-9BC6-B06E9CAB3663}" srcOrd="3" destOrd="0" presId="urn:microsoft.com/office/officeart/2005/8/layout/vList3"/>
    <dgm:cxn modelId="{30B3FB24-636A-5343-ADFC-418C494E2D2C}" type="presParOf" srcId="{F1039D57-DB6C-C940-BE12-F7FD2CB2D354}" destId="{E42743A3-4BC8-2145-BFC9-F4063244E8D1}" srcOrd="4" destOrd="0" presId="urn:microsoft.com/office/officeart/2005/8/layout/vList3"/>
    <dgm:cxn modelId="{3777382D-D381-0941-A66A-65556C2510C7}" type="presParOf" srcId="{E42743A3-4BC8-2145-BFC9-F4063244E8D1}" destId="{629C7D13-3728-864E-B16F-58B073239919}" srcOrd="0" destOrd="0" presId="urn:microsoft.com/office/officeart/2005/8/layout/vList3"/>
    <dgm:cxn modelId="{01ADDD60-4C3E-8F4D-BD5F-30960BF66CC6}" type="presParOf" srcId="{E42743A3-4BC8-2145-BFC9-F4063244E8D1}" destId="{26E6DAF7-78B7-A442-93DE-5DBABAA30417}" srcOrd="1" destOrd="0" presId="urn:microsoft.com/office/officeart/2005/8/layout/vList3"/>
    <dgm:cxn modelId="{F178C340-FDAE-ED44-A2F0-182BF745D3F5}" type="presParOf" srcId="{F1039D57-DB6C-C940-BE12-F7FD2CB2D354}" destId="{BD12BEAF-C6DF-1C4B-8B38-61565B58A23A}" srcOrd="5" destOrd="0" presId="urn:microsoft.com/office/officeart/2005/8/layout/vList3"/>
    <dgm:cxn modelId="{7D12D7A2-FF4C-664E-952F-B33F96DBEE26}" type="presParOf" srcId="{F1039D57-DB6C-C940-BE12-F7FD2CB2D354}" destId="{321788AC-CD87-9640-8F48-94E1658513BE}" srcOrd="6" destOrd="0" presId="urn:microsoft.com/office/officeart/2005/8/layout/vList3"/>
    <dgm:cxn modelId="{59602C4B-4969-9140-A594-E9D65D365506}" type="presParOf" srcId="{321788AC-CD87-9640-8F48-94E1658513BE}" destId="{0EE672EB-75FA-5A41-8475-57F7DC66C714}" srcOrd="0" destOrd="0" presId="urn:microsoft.com/office/officeart/2005/8/layout/vList3"/>
    <dgm:cxn modelId="{E82C44D0-FCEF-2F4B-8831-0035E2F9A447}" type="presParOf" srcId="{321788AC-CD87-9640-8F48-94E1658513BE}" destId="{E84CFF40-84EE-304C-B041-2E654C08E941}" srcOrd="1" destOrd="0" presId="urn:microsoft.com/office/officeart/2005/8/layout/vList3"/>
    <dgm:cxn modelId="{FCB3A563-23B1-D345-AA74-2BF4B08297E9}" type="presParOf" srcId="{F1039D57-DB6C-C940-BE12-F7FD2CB2D354}" destId="{9CAE5EC9-D3F0-414F-9402-A086E164C44A}" srcOrd="7" destOrd="0" presId="urn:microsoft.com/office/officeart/2005/8/layout/vList3"/>
    <dgm:cxn modelId="{CF4A04AF-2771-5A41-8A28-1892CB6E70D3}" type="presParOf" srcId="{F1039D57-DB6C-C940-BE12-F7FD2CB2D354}" destId="{A13D58F2-4B03-C04E-9EEE-6134D87C53DA}" srcOrd="8" destOrd="0" presId="urn:microsoft.com/office/officeart/2005/8/layout/vList3"/>
    <dgm:cxn modelId="{BD97EF27-D041-8345-8AFD-474AC69B83E5}" type="presParOf" srcId="{A13D58F2-4B03-C04E-9EEE-6134D87C53DA}" destId="{D233A283-1EE7-6E4A-A398-B9B38053173B}" srcOrd="0" destOrd="0" presId="urn:microsoft.com/office/officeart/2005/8/layout/vList3"/>
    <dgm:cxn modelId="{4E62CDE7-6055-A34D-8D51-45089616F970}" type="presParOf" srcId="{A13D58F2-4B03-C04E-9EEE-6134D87C53DA}" destId="{304FE8D8-BFF8-2F44-83AD-E4FB463E6D8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90459-E186-2541-B3EE-966952B620E2}">
      <dsp:nvSpPr>
        <dsp:cNvPr id="0" name=""/>
        <dsp:cNvSpPr/>
      </dsp:nvSpPr>
      <dsp:spPr>
        <a:xfrm rot="10800000">
          <a:off x="2058150" y="1991"/>
          <a:ext cx="7214721" cy="96363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36" tIns="68580" rIns="128016"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u="none" strike="noStrike" kern="1200" dirty="0">
              <a:effectLst/>
              <a:latin typeface="Futura Medium" panose="020B0602020204020303" pitchFamily="34" charset="-79"/>
              <a:cs typeface="Futura Medium" panose="020B0602020204020303" pitchFamily="34" charset="-79"/>
            </a:rPr>
            <a:t>Inspire more young people by telling the story</a:t>
          </a:r>
          <a:endParaRPr lang="en-US" sz="1800" kern="1200" dirty="0">
            <a:latin typeface="Futura Medium" panose="020B0602020204020303" pitchFamily="34" charset="-79"/>
            <a:cs typeface="Futura Medium" panose="020B0602020204020303" pitchFamily="34" charset="-79"/>
          </a:endParaRPr>
        </a:p>
      </dsp:txBody>
      <dsp:txXfrm rot="10800000">
        <a:off x="2299059" y="1991"/>
        <a:ext cx="6973812" cy="963635"/>
      </dsp:txXfrm>
    </dsp:sp>
    <dsp:sp modelId="{4EDE5A93-88F7-7940-9779-7283F206417F}">
      <dsp:nvSpPr>
        <dsp:cNvPr id="0" name=""/>
        <dsp:cNvSpPr/>
      </dsp:nvSpPr>
      <dsp:spPr>
        <a:xfrm>
          <a:off x="1576333" y="1991"/>
          <a:ext cx="963635" cy="963635"/>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12F029-6460-414A-B7E7-8BB06C74FA93}">
      <dsp:nvSpPr>
        <dsp:cNvPr id="0" name=""/>
        <dsp:cNvSpPr/>
      </dsp:nvSpPr>
      <dsp:spPr>
        <a:xfrm rot="10800000">
          <a:off x="2058150" y="1253279"/>
          <a:ext cx="7214721" cy="96363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36" tIns="68580" rIns="128016"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u="none" strike="noStrike" kern="1200" dirty="0">
              <a:effectLst/>
              <a:latin typeface="Futura Medium" panose="020B0602020204020303" pitchFamily="34" charset="-79"/>
              <a:cs typeface="Futura Medium" panose="020B0602020204020303" pitchFamily="34" charset="-79"/>
            </a:rPr>
            <a:t>Become more sustainable as an individual, making communities more resilient</a:t>
          </a:r>
          <a:endParaRPr lang="en-US" sz="1800" kern="1200" dirty="0">
            <a:latin typeface="Futura Medium" panose="020B0602020204020303" pitchFamily="34" charset="-79"/>
            <a:cs typeface="Futura Medium" panose="020B0602020204020303" pitchFamily="34" charset="-79"/>
          </a:endParaRPr>
        </a:p>
      </dsp:txBody>
      <dsp:txXfrm rot="10800000">
        <a:off x="2299059" y="1253279"/>
        <a:ext cx="6973812" cy="963635"/>
      </dsp:txXfrm>
    </dsp:sp>
    <dsp:sp modelId="{812CDF75-1D9A-B241-A605-51DE11E4A351}">
      <dsp:nvSpPr>
        <dsp:cNvPr id="0" name=""/>
        <dsp:cNvSpPr/>
      </dsp:nvSpPr>
      <dsp:spPr>
        <a:xfrm>
          <a:off x="1576333" y="1253279"/>
          <a:ext cx="963635" cy="96363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E6DAF7-78B7-A442-93DE-5DBABAA30417}">
      <dsp:nvSpPr>
        <dsp:cNvPr id="0" name=""/>
        <dsp:cNvSpPr/>
      </dsp:nvSpPr>
      <dsp:spPr>
        <a:xfrm rot="10800000">
          <a:off x="2058150" y="2504566"/>
          <a:ext cx="7214721" cy="96363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3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u="none" strike="noStrike" kern="1200" dirty="0">
              <a:effectLst/>
              <a:latin typeface="Futura Medium" panose="020B0602020204020303" pitchFamily="34" charset="-79"/>
              <a:cs typeface="Futura Medium" panose="020B0602020204020303" pitchFamily="34" charset="-79"/>
            </a:rPr>
            <a:t>Be part of the global agenda </a:t>
          </a:r>
          <a:endParaRPr lang="en-US" sz="1800" kern="1200" dirty="0">
            <a:latin typeface="Futura Medium" panose="020B0602020204020303" pitchFamily="34" charset="-79"/>
            <a:cs typeface="Futura Medium" panose="020B0602020204020303" pitchFamily="34" charset="-79"/>
          </a:endParaRPr>
        </a:p>
      </dsp:txBody>
      <dsp:txXfrm rot="10800000">
        <a:off x="2299059" y="2504566"/>
        <a:ext cx="6973812" cy="963635"/>
      </dsp:txXfrm>
    </dsp:sp>
    <dsp:sp modelId="{629C7D13-3728-864E-B16F-58B073239919}">
      <dsp:nvSpPr>
        <dsp:cNvPr id="0" name=""/>
        <dsp:cNvSpPr/>
      </dsp:nvSpPr>
      <dsp:spPr>
        <a:xfrm>
          <a:off x="1576333" y="2504566"/>
          <a:ext cx="963635" cy="963635"/>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4CFF40-84EE-304C-B041-2E654C08E941}">
      <dsp:nvSpPr>
        <dsp:cNvPr id="0" name=""/>
        <dsp:cNvSpPr/>
      </dsp:nvSpPr>
      <dsp:spPr>
        <a:xfrm rot="10800000">
          <a:off x="2058150" y="3755853"/>
          <a:ext cx="7214721" cy="96363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36" tIns="68580" rIns="128016"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u="none" strike="noStrike" kern="1200" dirty="0">
              <a:effectLst/>
              <a:latin typeface="Futura Medium" panose="020B0602020204020303" pitchFamily="34" charset="-79"/>
              <a:cs typeface="Futura Medium" panose="020B0602020204020303" pitchFamily="34" charset="-79"/>
            </a:rPr>
            <a:t>Ensure Scouting’s continued relevance for society</a:t>
          </a:r>
          <a:endParaRPr lang="en-MY" sz="1800" b="1" u="none" strike="noStrike" kern="1200" dirty="0">
            <a:effectLst/>
            <a:latin typeface="Futura Medium" panose="020B0602020204020303" pitchFamily="34" charset="-79"/>
            <a:cs typeface="Futura Medium" panose="020B0602020204020303" pitchFamily="34" charset="-79"/>
          </a:endParaRPr>
        </a:p>
      </dsp:txBody>
      <dsp:txXfrm rot="10800000">
        <a:off x="2299059" y="3755853"/>
        <a:ext cx="6973812" cy="963635"/>
      </dsp:txXfrm>
    </dsp:sp>
    <dsp:sp modelId="{0EE672EB-75FA-5A41-8475-57F7DC66C714}">
      <dsp:nvSpPr>
        <dsp:cNvPr id="0" name=""/>
        <dsp:cNvSpPr/>
      </dsp:nvSpPr>
      <dsp:spPr>
        <a:xfrm>
          <a:off x="1576333" y="3755853"/>
          <a:ext cx="963635" cy="96363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4FE8D8-BFF8-2F44-83AD-E4FB463E6D85}">
      <dsp:nvSpPr>
        <dsp:cNvPr id="0" name=""/>
        <dsp:cNvSpPr/>
      </dsp:nvSpPr>
      <dsp:spPr>
        <a:xfrm rot="10800000">
          <a:off x="2058150" y="5007141"/>
          <a:ext cx="7214721" cy="96363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3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u="none" strike="noStrike" kern="1200" dirty="0">
              <a:effectLst/>
              <a:latin typeface="Futura Medium" panose="020B0602020204020303" pitchFamily="34" charset="-79"/>
              <a:cs typeface="Futura Medium" panose="020B0602020204020303" pitchFamily="34" charset="-79"/>
            </a:rPr>
            <a:t>Strengthen partnerships and improve fundraising </a:t>
          </a:r>
          <a:endParaRPr lang="en-MY" sz="1800" u="none" strike="noStrike" kern="1200" dirty="0">
            <a:effectLst/>
            <a:latin typeface="Futura Medium" panose="020B0602020204020303" pitchFamily="34" charset="-79"/>
            <a:cs typeface="Futura Medium" panose="020B0602020204020303" pitchFamily="34" charset="-79"/>
          </a:endParaRPr>
        </a:p>
      </dsp:txBody>
      <dsp:txXfrm rot="10800000">
        <a:off x="2299059" y="5007141"/>
        <a:ext cx="6973812" cy="963635"/>
      </dsp:txXfrm>
    </dsp:sp>
    <dsp:sp modelId="{D233A283-1EE7-6E4A-A398-B9B38053173B}">
      <dsp:nvSpPr>
        <dsp:cNvPr id="0" name=""/>
        <dsp:cNvSpPr/>
      </dsp:nvSpPr>
      <dsp:spPr>
        <a:xfrm>
          <a:off x="1576333" y="5007141"/>
          <a:ext cx="963635" cy="963635"/>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eue"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eue" panose="02000503000000020004" pitchFamily="2" charset="0"/>
              </a:defRPr>
            </a:lvl1pPr>
          </a:lstStyle>
          <a:p>
            <a:fld id="{ACE8467E-1A73-D641-990A-671A3FC19FF1}" type="datetimeFigureOut">
              <a:rPr lang="en-US" smtClean="0"/>
              <a:pPr/>
              <a:t>2/1/19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eue" panose="0200050300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eue" panose="02000503000000020004" pitchFamily="2" charset="0"/>
              </a:defRPr>
            </a:lvl1pPr>
          </a:lstStyle>
          <a:p>
            <a:fld id="{1A09F71F-6FF7-024F-9DB7-4E2C18254FFF}" type="slidenum">
              <a:rPr lang="en-US" smtClean="0"/>
              <a:pPr/>
              <a:t>‹#›</a:t>
            </a:fld>
            <a:endParaRPr lang="en-US" dirty="0"/>
          </a:p>
        </p:txBody>
      </p:sp>
    </p:spTree>
    <p:extLst>
      <p:ext uri="{BB962C8B-B14F-4D97-AF65-F5344CB8AC3E}">
        <p14:creationId xmlns:p14="http://schemas.microsoft.com/office/powerpoint/2010/main" val="1568167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panose="02000503000000020004" pitchFamily="2" charset="0"/>
        <a:ea typeface="+mn-ea"/>
        <a:cs typeface="+mn-cs"/>
      </a:defRPr>
    </a:lvl1pPr>
    <a:lvl2pPr marL="457200" algn="l" defTabSz="914400" rtl="0" eaLnBrk="1" latinLnBrk="0" hangingPunct="1">
      <a:defRPr sz="1200" b="0" i="0" kern="1200">
        <a:solidFill>
          <a:schemeClr val="tx1"/>
        </a:solidFill>
        <a:latin typeface="Helvetica Neue" panose="02000503000000020004" pitchFamily="2" charset="0"/>
        <a:ea typeface="+mn-ea"/>
        <a:cs typeface="+mn-cs"/>
      </a:defRPr>
    </a:lvl2pPr>
    <a:lvl3pPr marL="914400" algn="l" defTabSz="914400" rtl="0" eaLnBrk="1" latinLnBrk="0" hangingPunct="1">
      <a:defRPr sz="1200" b="0" i="0" kern="1200">
        <a:solidFill>
          <a:schemeClr val="tx1"/>
        </a:solidFill>
        <a:latin typeface="Helvetica Neue" panose="02000503000000020004" pitchFamily="2" charset="0"/>
        <a:ea typeface="+mn-ea"/>
        <a:cs typeface="+mn-cs"/>
      </a:defRPr>
    </a:lvl3pPr>
    <a:lvl4pPr marL="1371600" algn="l" defTabSz="914400" rtl="0" eaLnBrk="1" latinLnBrk="0" hangingPunct="1">
      <a:defRPr sz="1200" b="0" i="0" kern="1200">
        <a:solidFill>
          <a:schemeClr val="tx1"/>
        </a:solidFill>
        <a:latin typeface="Helvetica Neue" panose="02000503000000020004" pitchFamily="2" charset="0"/>
        <a:ea typeface="+mn-ea"/>
        <a:cs typeface="+mn-cs"/>
      </a:defRPr>
    </a:lvl4pPr>
    <a:lvl5pPr marL="1828800" algn="l" defTabSz="914400" rtl="0" eaLnBrk="1" latinLnBrk="0" hangingPunct="1">
      <a:defRPr sz="1200" b="0" i="0" kern="1200">
        <a:solidFill>
          <a:schemeClr val="tx1"/>
        </a:solidFill>
        <a:latin typeface="Helvetica Neue"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would like to make a meaningful contribution to our world we launched our frim commitment for this effort. </a:t>
            </a:r>
          </a:p>
          <a:p>
            <a:r>
              <a:rPr lang="en-US" dirty="0"/>
              <a:t>Scouts for SDGs mobilization. </a:t>
            </a:r>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1</a:t>
            </a:fld>
            <a:endParaRPr lang="en-US" dirty="0"/>
          </a:p>
        </p:txBody>
      </p:sp>
    </p:spTree>
    <p:extLst>
      <p:ext uri="{BB962C8B-B14F-4D97-AF65-F5344CB8AC3E}">
        <p14:creationId xmlns:p14="http://schemas.microsoft.com/office/powerpoint/2010/main" val="371006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discussion with the group.</a:t>
            </a:r>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12</a:t>
            </a:fld>
            <a:endParaRPr lang="en-US" dirty="0"/>
          </a:p>
        </p:txBody>
      </p:sp>
    </p:spTree>
    <p:extLst>
      <p:ext uri="{BB962C8B-B14F-4D97-AF65-F5344CB8AC3E}">
        <p14:creationId xmlns:p14="http://schemas.microsoft.com/office/powerpoint/2010/main" val="35642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Sustainable development is commonly defined as “development that meets the needs of the present without compromising the ability of future generations to meet their own needs.” This was proposed in the Brundtland report. </a:t>
            </a:r>
          </a:p>
          <a:p>
            <a:endParaRPr lang="en-US" sz="1200" kern="1200" dirty="0">
              <a:solidFill>
                <a:schemeClr val="tx1"/>
              </a:solidFill>
              <a:effectLst/>
              <a:ea typeface="+mn-ea"/>
              <a:cs typeface="+mn-cs"/>
            </a:endParaRPr>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15</a:t>
            </a:fld>
            <a:endParaRPr lang="en-US" dirty="0"/>
          </a:p>
        </p:txBody>
      </p:sp>
    </p:spTree>
    <p:extLst>
      <p:ext uri="{BB962C8B-B14F-4D97-AF65-F5344CB8AC3E}">
        <p14:creationId xmlns:p14="http://schemas.microsoft.com/office/powerpoint/2010/main" val="182982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Sustainable development is commonly defined as “development that meets the needs of the present without compromising the ability of future generations to meet their own needs.” This was proposed in the Brundtland report. </a:t>
            </a:r>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16</a:t>
            </a:fld>
            <a:endParaRPr lang="en-US" dirty="0"/>
          </a:p>
        </p:txBody>
      </p:sp>
    </p:spTree>
    <p:extLst>
      <p:ext uri="{BB962C8B-B14F-4D97-AF65-F5344CB8AC3E}">
        <p14:creationId xmlns:p14="http://schemas.microsoft.com/office/powerpoint/2010/main" val="158705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By completing its purpose of creating active global citizens, Scouting contributes to achieving the SDGs. The opportunity here is to go further in strengthening the educational proposal of the Youth Programme when it comes to education for sustainable development. </a:t>
            </a:r>
            <a:r>
              <a:rPr lang="en-MY" sz="1200" kern="1200" dirty="0">
                <a:solidFill>
                  <a:schemeClr val="tx1"/>
                </a:solidFill>
                <a:effectLst/>
                <a:ea typeface="+mn-ea"/>
                <a:cs typeface="+mn-cs"/>
              </a:rPr>
              <a:t>Aligning to the SDGs is an opportunity:</a:t>
            </a:r>
            <a:endParaRPr lang="en-US" u="none" strike="noStrike" dirty="0">
              <a:effectLst/>
            </a:endParaRPr>
          </a:p>
          <a:p>
            <a:pPr marL="171450" lvl="0" indent="-171450">
              <a:buFont typeface="Arial" panose="020B0604020202020204" pitchFamily="34" charset="0"/>
              <a:buChar char="•"/>
            </a:pPr>
            <a:r>
              <a:rPr lang="en-US" u="none" strike="noStrike" dirty="0">
                <a:effectLst/>
              </a:rPr>
              <a:t>Continue inspiring young people to create a better world by showing them how their actions impact a bigger cause outside of Scouting;</a:t>
            </a:r>
            <a:endParaRPr lang="en-MY" u="none" strike="noStrike" dirty="0">
              <a:effectLst/>
            </a:endParaRPr>
          </a:p>
          <a:p>
            <a:pPr marL="171450" lvl="0" indent="-171450">
              <a:buFont typeface="Arial" panose="020B0604020202020204" pitchFamily="34" charset="0"/>
              <a:buChar char="•"/>
            </a:pPr>
            <a:r>
              <a:rPr lang="en-US" u="none" strike="noStrike" dirty="0">
                <a:effectLst/>
              </a:rPr>
              <a:t>Offer new learning opportunities to young people and equip them with the knowledge and skills they need to find lasting solutions to the issues that affect them most;</a:t>
            </a:r>
            <a:endParaRPr lang="en-MY" u="none" strike="noStrike" dirty="0">
              <a:effectLst/>
            </a:endParaRPr>
          </a:p>
          <a:p>
            <a:pPr marL="171450" lvl="0" indent="-171450">
              <a:buFont typeface="Arial" panose="020B0604020202020204" pitchFamily="34" charset="0"/>
              <a:buChar char="•"/>
            </a:pPr>
            <a:r>
              <a:rPr lang="en-US" u="none" strike="noStrike" dirty="0">
                <a:effectLst/>
              </a:rPr>
              <a:t>Reinforce the Youth programme by identifying and addressing gaps;</a:t>
            </a:r>
            <a:endParaRPr lang="en-MY" u="none" strike="noStrike" dirty="0">
              <a:effectLst/>
            </a:endParaRPr>
          </a:p>
          <a:p>
            <a:pPr marL="171450" lvl="0" indent="-171450">
              <a:buFont typeface="Arial" panose="020B0604020202020204" pitchFamily="34" charset="0"/>
              <a:buChar char="•"/>
            </a:pPr>
            <a:r>
              <a:rPr lang="en-US" u="none" strike="noStrike" dirty="0">
                <a:effectLst/>
              </a:rPr>
              <a:t>Ensure Scouting’s continued relevance by answering the current needs of young people;</a:t>
            </a:r>
            <a:endParaRPr lang="en-MY" u="none" strike="noStrike" dirty="0">
              <a:effectLst/>
            </a:endParaRPr>
          </a:p>
          <a:p>
            <a:pPr marL="171450" lvl="0" indent="-171450">
              <a:buFont typeface="Arial" panose="020B0604020202020204" pitchFamily="34" charset="0"/>
              <a:buChar char="•"/>
            </a:pPr>
            <a:r>
              <a:rPr lang="en-US" u="none" strike="noStrike" dirty="0">
                <a:effectLst/>
              </a:rPr>
              <a:t>Be part of the global agenda on sustainable development to help achieving the movement’s vision of being the leading educational youth movement on global citizenship;</a:t>
            </a:r>
            <a:endParaRPr lang="en-MY" u="none" strike="noStrike" dirty="0">
              <a:effectLst/>
            </a:endParaRPr>
          </a:p>
          <a:p>
            <a:pPr marL="171450" lvl="0" indent="-171450">
              <a:buFont typeface="Arial" panose="020B0604020202020204" pitchFamily="34" charset="0"/>
              <a:buChar char="•"/>
            </a:pPr>
            <a:r>
              <a:rPr lang="en-US" u="none" strike="noStrike" dirty="0">
                <a:effectLst/>
              </a:rPr>
              <a:t>Promote Scouting to new audiences by showcasing Scouting’s impact on sustainable development for over 110 years;</a:t>
            </a:r>
            <a:endParaRPr lang="en-MY" u="none" strike="noStrike" dirty="0">
              <a:effectLst/>
            </a:endParaRPr>
          </a:p>
          <a:p>
            <a:pPr marL="171450" lvl="0" indent="-171450">
              <a:buFont typeface="Arial" panose="020B0604020202020204" pitchFamily="34" charset="0"/>
              <a:buChar char="•"/>
            </a:pPr>
            <a:r>
              <a:rPr lang="en-US" u="none" strike="noStrike" dirty="0">
                <a:effectLst/>
              </a:rPr>
              <a:t>Strengthen partnerships and improve fundraising by being part of SDG 17, “partnerships for the SDGs”, and collaborating with the other actors that want to see the SDGs achieved</a:t>
            </a:r>
            <a:endParaRPr lang="en-MY" u="none" strike="noStrike" dirty="0">
              <a:effectLst/>
            </a:endParaRPr>
          </a:p>
          <a:p>
            <a:pPr marL="171450" lvl="0" indent="-171450">
              <a:buFont typeface="Arial" panose="020B0604020202020204" pitchFamily="34" charset="0"/>
              <a:buChar char="•"/>
            </a:pPr>
            <a:r>
              <a:rPr lang="en-US" u="none" strike="noStrike" dirty="0">
                <a:effectLst/>
              </a:rPr>
              <a:t>Become more sustainable as an institution by aligning with the SDGs across all the organisation’s spheres of work</a:t>
            </a:r>
          </a:p>
          <a:p>
            <a:pPr marL="171450" lvl="0" indent="-171450">
              <a:buFont typeface="Arial" panose="020B0604020202020204" pitchFamily="34" charset="0"/>
              <a:buChar char="•"/>
            </a:pPr>
            <a:endParaRPr lang="en-MY" u="none" strike="noStrike" dirty="0">
              <a:effectLst/>
            </a:endParaRPr>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17</a:t>
            </a:fld>
            <a:endParaRPr lang="en-US" dirty="0"/>
          </a:p>
        </p:txBody>
      </p:sp>
    </p:spTree>
    <p:extLst>
      <p:ext uri="{BB962C8B-B14F-4D97-AF65-F5344CB8AC3E}">
        <p14:creationId xmlns:p14="http://schemas.microsoft.com/office/powerpoint/2010/main" val="115529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09F71F-6FF7-024F-9DB7-4E2C18254FFF}" type="slidenum">
              <a:rPr lang="en-US" smtClean="0"/>
              <a:t>18</a:t>
            </a:fld>
            <a:endParaRPr lang="en-US" dirty="0"/>
          </a:p>
        </p:txBody>
      </p:sp>
    </p:spTree>
    <p:extLst>
      <p:ext uri="{BB962C8B-B14F-4D97-AF65-F5344CB8AC3E}">
        <p14:creationId xmlns:p14="http://schemas.microsoft.com/office/powerpoint/2010/main" val="59635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https://sdgs.scout.org</a:t>
            </a:r>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21</a:t>
            </a:fld>
            <a:endParaRPr lang="en-US" dirty="0"/>
          </a:p>
        </p:txBody>
      </p:sp>
    </p:spTree>
    <p:extLst>
      <p:ext uri="{BB962C8B-B14F-4D97-AF65-F5344CB8AC3E}">
        <p14:creationId xmlns:p14="http://schemas.microsoft.com/office/powerpoint/2010/main" val="795070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https://sdgs.scout.org</a:t>
            </a:r>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22</a:t>
            </a:fld>
            <a:endParaRPr lang="en-US" dirty="0"/>
          </a:p>
        </p:txBody>
      </p:sp>
    </p:spTree>
    <p:extLst>
      <p:ext uri="{BB962C8B-B14F-4D97-AF65-F5344CB8AC3E}">
        <p14:creationId xmlns:p14="http://schemas.microsoft.com/office/powerpoint/2010/main" val="22774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u="none" strike="noStrike" kern="1200" dirty="0">
                <a:solidFill>
                  <a:schemeClr val="tx1"/>
                </a:solidFill>
                <a:effectLst/>
                <a:ea typeface="+mn-ea"/>
                <a:cs typeface="+mn-cs"/>
              </a:rPr>
              <a:t>This famous "Blue Marble" shot represents the first photograph in which Earth is in full view. The picture was taken on December 7, 1972, as the Apollo 17 crew left Earth’s orbit for the moon. With the sun at their backs, the crew had a perfectly lit view of the blue planet.</a:t>
            </a:r>
            <a:endParaRPr lang="en-US" dirty="0"/>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2</a:t>
            </a:fld>
            <a:endParaRPr lang="en-US" dirty="0"/>
          </a:p>
        </p:txBody>
      </p:sp>
    </p:spTree>
    <p:extLst>
      <p:ext uri="{BB962C8B-B14F-4D97-AF65-F5344CB8AC3E}">
        <p14:creationId xmlns:p14="http://schemas.microsoft.com/office/powerpoint/2010/main" val="252834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3</a:t>
            </a:fld>
            <a:endParaRPr lang="en-US" dirty="0"/>
          </a:p>
        </p:txBody>
      </p:sp>
    </p:spTree>
    <p:extLst>
      <p:ext uri="{BB962C8B-B14F-4D97-AF65-F5344CB8AC3E}">
        <p14:creationId xmlns:p14="http://schemas.microsoft.com/office/powerpoint/2010/main" val="422483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4</a:t>
            </a:fld>
            <a:endParaRPr lang="en-US" dirty="0"/>
          </a:p>
        </p:txBody>
      </p:sp>
    </p:spTree>
    <p:extLst>
      <p:ext uri="{BB962C8B-B14F-4D97-AF65-F5344CB8AC3E}">
        <p14:creationId xmlns:p14="http://schemas.microsoft.com/office/powerpoint/2010/main" val="366475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Movement has the privilege to inspire 50 million Scouts and billions of people have gone through the movement. Then can also be inspired to make a greater impact for sustainability. </a:t>
            </a:r>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5</a:t>
            </a:fld>
            <a:endParaRPr lang="en-US" dirty="0"/>
          </a:p>
        </p:txBody>
      </p:sp>
    </p:spTree>
    <p:extLst>
      <p:ext uri="{BB962C8B-B14F-4D97-AF65-F5344CB8AC3E}">
        <p14:creationId xmlns:p14="http://schemas.microsoft.com/office/powerpoint/2010/main" val="292491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111 years of history behind  brining positive change to our communities. </a:t>
            </a:r>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6</a:t>
            </a:fld>
            <a:endParaRPr lang="en-US" dirty="0"/>
          </a:p>
        </p:txBody>
      </p:sp>
    </p:spTree>
    <p:extLst>
      <p:ext uri="{BB962C8B-B14F-4D97-AF65-F5344CB8AC3E}">
        <p14:creationId xmlns:p14="http://schemas.microsoft.com/office/powerpoint/2010/main" val="158862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identify this moment in the history of Scouting? It’s the first camp organized by BP. For the first experimental camp he brought together young boys from different backgrounds, to teach them and practice new useful skills for life in the outdoors. </a:t>
            </a:r>
          </a:p>
          <a:p>
            <a:endParaRPr lang="en-US" dirty="0"/>
          </a:p>
          <a:p>
            <a:r>
              <a:rPr lang="en-US" dirty="0"/>
              <a:t>If we match his action today in light with the SDGs, what of the SDGs do you think he was contributing to? </a:t>
            </a:r>
          </a:p>
          <a:p>
            <a:endParaRPr lang="en-US" dirty="0"/>
          </a:p>
          <a:p>
            <a:r>
              <a:rPr lang="en-US" dirty="0"/>
              <a:t>What would you say about BP contributing to SDG4, SDG10, SDG11 and SDG16 with one single project? </a:t>
            </a:r>
          </a:p>
          <a:p>
            <a:endParaRPr lang="en-US" dirty="0"/>
          </a:p>
          <a:p>
            <a:endParaRPr lang="en-US" dirty="0"/>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7</a:t>
            </a:fld>
            <a:endParaRPr lang="en-US" dirty="0"/>
          </a:p>
        </p:txBody>
      </p:sp>
    </p:spTree>
    <p:extLst>
      <p:ext uri="{BB962C8B-B14F-4D97-AF65-F5344CB8AC3E}">
        <p14:creationId xmlns:p14="http://schemas.microsoft.com/office/powerpoint/2010/main" val="1422321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3592DF"/>
                </a:solidFill>
                <a:cs typeface="Helvetica Neue" panose="02000503000000020004" pitchFamily="2" charset="0"/>
              </a:rPr>
              <a:t>Scouts for SDGs </a:t>
            </a:r>
            <a:r>
              <a:rPr lang="en-US" sz="1200" dirty="0">
                <a:cs typeface="Helvetica Neue" panose="02000503000000020004" pitchFamily="2" charset="0"/>
              </a:rPr>
              <a:t>is a </a:t>
            </a:r>
            <a:r>
              <a:rPr lang="en-US" sz="1200" dirty="0">
                <a:solidFill>
                  <a:srgbClr val="4E0E8C"/>
                </a:solidFill>
                <a:cs typeface="Helvetica Neue" panose="02000503000000020004" pitchFamily="2" charset="0"/>
              </a:rPr>
              <a:t>Mobilisation</a:t>
            </a:r>
            <a:r>
              <a:rPr lang="en-US" sz="1200" dirty="0">
                <a:cs typeface="Helvetica Neue" panose="02000503000000020004" pitchFamily="2" charset="0"/>
              </a:rPr>
              <a:t> of </a:t>
            </a:r>
            <a:r>
              <a:rPr lang="en-US" sz="1200" dirty="0">
                <a:solidFill>
                  <a:srgbClr val="4E0E8C"/>
                </a:solidFill>
                <a:cs typeface="Helvetica Neue" panose="02000503000000020004" pitchFamily="2" charset="0"/>
              </a:rPr>
              <a:t>50 million Scouts </a:t>
            </a:r>
          </a:p>
          <a:p>
            <a:r>
              <a:rPr lang="en-US" sz="1200" dirty="0">
                <a:cs typeface="Helvetica Neue" panose="02000503000000020004" pitchFamily="2" charset="0"/>
              </a:rPr>
              <a:t>that leverages the </a:t>
            </a:r>
            <a:r>
              <a:rPr lang="en-US" sz="1200" dirty="0">
                <a:solidFill>
                  <a:srgbClr val="95B921"/>
                </a:solidFill>
                <a:cs typeface="Helvetica Neue" panose="02000503000000020004" pitchFamily="2" charset="0"/>
              </a:rPr>
              <a:t>Scout Youth Programme</a:t>
            </a:r>
            <a:r>
              <a:rPr lang="en-US" sz="1200" dirty="0">
                <a:cs typeface="Helvetica Neue" panose="02000503000000020004" pitchFamily="2" charset="0"/>
              </a:rPr>
              <a:t> and the Movement’s initiatives </a:t>
            </a:r>
          </a:p>
          <a:p>
            <a:r>
              <a:rPr lang="en-US" sz="1200" dirty="0">
                <a:cs typeface="Helvetica Neue" panose="02000503000000020004" pitchFamily="2" charset="0"/>
              </a:rPr>
              <a:t>under the </a:t>
            </a:r>
            <a:r>
              <a:rPr lang="en-US" sz="1200" dirty="0">
                <a:solidFill>
                  <a:srgbClr val="95B921"/>
                </a:solidFill>
                <a:cs typeface="Helvetica Neue" panose="02000503000000020004" pitchFamily="2" charset="0"/>
              </a:rPr>
              <a:t>Better World Framework</a:t>
            </a:r>
            <a:r>
              <a:rPr lang="en-US" sz="1200" dirty="0">
                <a:cs typeface="Helvetica Neue" panose="02000503000000020004" pitchFamily="2" charset="0"/>
              </a:rPr>
              <a:t>, including the flagship </a:t>
            </a:r>
            <a:r>
              <a:rPr lang="en-US" sz="1200" dirty="0">
                <a:solidFill>
                  <a:srgbClr val="2076CD"/>
                </a:solidFill>
                <a:cs typeface="Helvetica Neue" panose="02000503000000020004" pitchFamily="2" charset="0"/>
              </a:rPr>
              <a:t>Messengers of Peace </a:t>
            </a:r>
            <a:r>
              <a:rPr lang="en-US" sz="1200" dirty="0">
                <a:cs typeface="Helvetica Neue" panose="02000503000000020004" pitchFamily="2" charset="0"/>
              </a:rPr>
              <a:t>initiative, to raise awareness and take action towards the </a:t>
            </a:r>
          </a:p>
          <a:p>
            <a:r>
              <a:rPr lang="en-US" sz="1200" dirty="0">
                <a:solidFill>
                  <a:srgbClr val="31A7EA"/>
                </a:solidFill>
                <a:cs typeface="Helvetica Neue" panose="02000503000000020004" pitchFamily="2" charset="0"/>
              </a:rPr>
              <a:t>17 Sustainable Development Goals (SDGs). </a:t>
            </a:r>
          </a:p>
          <a:p>
            <a:endParaRPr lang="en-US" dirty="0"/>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8</a:t>
            </a:fld>
            <a:endParaRPr lang="en-US" dirty="0"/>
          </a:p>
        </p:txBody>
      </p:sp>
    </p:spTree>
    <p:extLst>
      <p:ext uri="{BB962C8B-B14F-4D97-AF65-F5344CB8AC3E}">
        <p14:creationId xmlns:p14="http://schemas.microsoft.com/office/powerpoint/2010/main" val="424148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3592DF"/>
                </a:solidFill>
                <a:cs typeface="Helvetica Neue" panose="02000503000000020004" pitchFamily="2" charset="0"/>
              </a:rPr>
              <a:t>Scouts for SDGs </a:t>
            </a:r>
            <a:r>
              <a:rPr lang="en-US" sz="1200" dirty="0">
                <a:cs typeface="Helvetica Neue" panose="02000503000000020004" pitchFamily="2" charset="0"/>
              </a:rPr>
              <a:t>is a </a:t>
            </a:r>
            <a:r>
              <a:rPr lang="en-US" sz="1200" dirty="0">
                <a:solidFill>
                  <a:srgbClr val="4E0E8C"/>
                </a:solidFill>
                <a:cs typeface="Helvetica Neue" panose="02000503000000020004" pitchFamily="2" charset="0"/>
              </a:rPr>
              <a:t>Mobilisation</a:t>
            </a:r>
            <a:r>
              <a:rPr lang="en-US" sz="1200" dirty="0">
                <a:cs typeface="Helvetica Neue" panose="02000503000000020004" pitchFamily="2" charset="0"/>
              </a:rPr>
              <a:t> of </a:t>
            </a:r>
            <a:r>
              <a:rPr lang="en-US" sz="1200" dirty="0">
                <a:solidFill>
                  <a:srgbClr val="4E0E8C"/>
                </a:solidFill>
                <a:cs typeface="Helvetica Neue" panose="02000503000000020004" pitchFamily="2" charset="0"/>
              </a:rPr>
              <a:t>50 million Scouts </a:t>
            </a:r>
          </a:p>
          <a:p>
            <a:r>
              <a:rPr lang="en-US" sz="1200" dirty="0">
                <a:cs typeface="Helvetica Neue" panose="02000503000000020004" pitchFamily="2" charset="0"/>
              </a:rPr>
              <a:t>that leverages the </a:t>
            </a:r>
            <a:r>
              <a:rPr lang="en-US" sz="1200" dirty="0">
                <a:solidFill>
                  <a:srgbClr val="95B921"/>
                </a:solidFill>
                <a:cs typeface="Helvetica Neue" panose="02000503000000020004" pitchFamily="2" charset="0"/>
              </a:rPr>
              <a:t>Scout Youth Programme</a:t>
            </a:r>
            <a:r>
              <a:rPr lang="en-US" sz="1200" dirty="0">
                <a:cs typeface="Helvetica Neue" panose="02000503000000020004" pitchFamily="2" charset="0"/>
              </a:rPr>
              <a:t> and the Movement’s initiatives </a:t>
            </a:r>
          </a:p>
          <a:p>
            <a:r>
              <a:rPr lang="en-US" sz="1200" dirty="0">
                <a:cs typeface="Helvetica Neue" panose="02000503000000020004" pitchFamily="2" charset="0"/>
              </a:rPr>
              <a:t>under the </a:t>
            </a:r>
            <a:r>
              <a:rPr lang="en-US" sz="1200" dirty="0">
                <a:solidFill>
                  <a:srgbClr val="95B921"/>
                </a:solidFill>
                <a:cs typeface="Helvetica Neue" panose="02000503000000020004" pitchFamily="2" charset="0"/>
              </a:rPr>
              <a:t>Better World Framework</a:t>
            </a:r>
            <a:r>
              <a:rPr lang="en-US" sz="1200" dirty="0">
                <a:cs typeface="Helvetica Neue" panose="02000503000000020004" pitchFamily="2" charset="0"/>
              </a:rPr>
              <a:t>, including the flagship </a:t>
            </a:r>
            <a:r>
              <a:rPr lang="en-US" sz="1200" dirty="0">
                <a:solidFill>
                  <a:srgbClr val="2076CD"/>
                </a:solidFill>
                <a:cs typeface="Helvetica Neue" panose="02000503000000020004" pitchFamily="2" charset="0"/>
              </a:rPr>
              <a:t>Messengers of Peace </a:t>
            </a:r>
            <a:r>
              <a:rPr lang="en-US" sz="1200" dirty="0">
                <a:cs typeface="Helvetica Neue" panose="02000503000000020004" pitchFamily="2" charset="0"/>
              </a:rPr>
              <a:t>initiative, to raise awareness and take action towards the </a:t>
            </a:r>
          </a:p>
          <a:p>
            <a:r>
              <a:rPr lang="en-US" sz="1200" dirty="0">
                <a:solidFill>
                  <a:srgbClr val="31A7EA"/>
                </a:solidFill>
                <a:cs typeface="Helvetica Neue" panose="02000503000000020004" pitchFamily="2" charset="0"/>
              </a:rPr>
              <a:t>17 Sustainable Development Goals (SDGs). </a:t>
            </a:r>
          </a:p>
          <a:p>
            <a:endParaRPr lang="en-US" dirty="0"/>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9</a:t>
            </a:fld>
            <a:endParaRPr lang="en-US" dirty="0"/>
          </a:p>
        </p:txBody>
      </p:sp>
    </p:spTree>
    <p:extLst>
      <p:ext uri="{BB962C8B-B14F-4D97-AF65-F5344CB8AC3E}">
        <p14:creationId xmlns:p14="http://schemas.microsoft.com/office/powerpoint/2010/main" val="537179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A793-F512-1646-A577-519EB4F4A892}"/>
              </a:ext>
            </a:extLst>
          </p:cNvPr>
          <p:cNvSpPr>
            <a:spLocks noGrp="1"/>
          </p:cNvSpPr>
          <p:nvPr>
            <p:ph type="ctrTitle"/>
          </p:nvPr>
        </p:nvSpPr>
        <p:spPr>
          <a:xfrm>
            <a:off x="1524000" y="1122363"/>
            <a:ext cx="9144000" cy="2387600"/>
          </a:xfrm>
        </p:spPr>
        <p:txBody>
          <a:bodyPr anchor="b"/>
          <a:lstStyle>
            <a:lvl1pPr algn="ctr">
              <a:defRPr sz="6000" b="0" i="0">
                <a:latin typeface="Helvetica Neue" panose="0200050300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0C2B8B4F-D499-AF42-8A5D-BDD2A6B1E5BA}"/>
              </a:ext>
            </a:extLst>
          </p:cNvPr>
          <p:cNvSpPr>
            <a:spLocks noGrp="1"/>
          </p:cNvSpPr>
          <p:nvPr>
            <p:ph type="subTitle" idx="1"/>
          </p:nvPr>
        </p:nvSpPr>
        <p:spPr>
          <a:xfrm>
            <a:off x="1524000" y="3602038"/>
            <a:ext cx="9144000" cy="1655762"/>
          </a:xfrm>
        </p:spPr>
        <p:txBody>
          <a:bodyPr/>
          <a:lstStyle>
            <a:lvl1pPr marL="0" indent="0" algn="ctr">
              <a:buNone/>
              <a:defRPr sz="2400" b="0" i="0">
                <a:latin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7D13A9E-1DE7-7E4A-A7E4-5C31D6FD2192}"/>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5" name="Footer Placeholder 4">
            <a:extLst>
              <a:ext uri="{FF2B5EF4-FFF2-40B4-BE49-F238E27FC236}">
                <a16:creationId xmlns:a16="http://schemas.microsoft.com/office/drawing/2014/main" id="{21BEBCF0-7BDE-014E-AC18-72E01BD62A84}"/>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407E7EE3-FB5B-FC45-8722-E839990820BA}"/>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334805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EAD6-7695-6243-9C85-5530F01DEEB7}"/>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8E36CC8-11AD-D84B-945C-022A21D93C46}"/>
              </a:ext>
            </a:extLst>
          </p:cNvPr>
          <p:cNvSpPr>
            <a:spLocks noGrp="1"/>
          </p:cNvSpPr>
          <p:nvPr>
            <p:ph type="body" orient="vert" idx="1"/>
          </p:nvPr>
        </p:nvSpPr>
        <p:spPr/>
        <p:txBody>
          <a:bodyPr vert="eaVert"/>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3D35BBD-65CF-C746-9D1E-FA9F6F04E0F8}"/>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5" name="Footer Placeholder 4">
            <a:extLst>
              <a:ext uri="{FF2B5EF4-FFF2-40B4-BE49-F238E27FC236}">
                <a16:creationId xmlns:a16="http://schemas.microsoft.com/office/drawing/2014/main" id="{8238C46F-36C6-444E-A541-45356734E7DF}"/>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C4BC994C-E19A-3742-B1AB-82700D668178}"/>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272939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75B510-AC5D-D241-B144-E5B58BB7090B}"/>
              </a:ext>
            </a:extLst>
          </p:cNvPr>
          <p:cNvSpPr>
            <a:spLocks noGrp="1"/>
          </p:cNvSpPr>
          <p:nvPr>
            <p:ph type="title" orient="vert"/>
          </p:nvPr>
        </p:nvSpPr>
        <p:spPr>
          <a:xfrm>
            <a:off x="8724900" y="365125"/>
            <a:ext cx="2628900" cy="5811838"/>
          </a:xfrm>
        </p:spPr>
        <p:txBody>
          <a:bodyPr vert="eaVert"/>
          <a:lstStyle>
            <a:lvl1pPr>
              <a:defRPr b="0" i="0">
                <a:latin typeface="Helvetica Neue" panose="02000503000000020004"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93FE9133-E12C-574D-AEDE-01A30956120A}"/>
              </a:ext>
            </a:extLst>
          </p:cNvPr>
          <p:cNvSpPr>
            <a:spLocks noGrp="1"/>
          </p:cNvSpPr>
          <p:nvPr>
            <p:ph type="body" orient="vert" idx="1"/>
          </p:nvPr>
        </p:nvSpPr>
        <p:spPr>
          <a:xfrm>
            <a:off x="838200" y="365125"/>
            <a:ext cx="7734300" cy="5811838"/>
          </a:xfrm>
        </p:spPr>
        <p:txBody>
          <a:bodyPr vert="eaVert"/>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5CD1EB5-1118-8948-8973-15CCA850B95A}"/>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5" name="Footer Placeholder 4">
            <a:extLst>
              <a:ext uri="{FF2B5EF4-FFF2-40B4-BE49-F238E27FC236}">
                <a16:creationId xmlns:a16="http://schemas.microsoft.com/office/drawing/2014/main" id="{4AC16909-190A-D84C-8A56-0BF46908029C}"/>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AC1FF4FF-E37D-974A-90A5-C806B0267C21}"/>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1609042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2235200" y="685801"/>
            <a:ext cx="9550400" cy="1219201"/>
          </a:xfrm>
          <a:prstGeom prst="rect">
            <a:avLst/>
          </a:prstGeom>
        </p:spPr>
        <p:txBody>
          <a:bodyPr vert="horz"/>
          <a:lstStyle>
            <a:lvl1pPr marL="0" marR="0" indent="0" algn="l" defTabSz="609585" rtl="0" eaLnBrk="1" fontAlgn="auto" latinLnBrk="0" hangingPunct="1">
              <a:lnSpc>
                <a:spcPct val="100000"/>
              </a:lnSpc>
              <a:spcBef>
                <a:spcPct val="0"/>
              </a:spcBef>
              <a:spcAft>
                <a:spcPts val="0"/>
              </a:spcAft>
              <a:tabLst/>
              <a:defRPr kumimoji="0" lang="fr-CH" sz="2667" b="0" i="0" u="none" strike="noStrike" kern="1200" cap="none" spc="0" normalizeH="0" baseline="0" noProof="0">
                <a:ln>
                  <a:noFill/>
                </a:ln>
                <a:solidFill>
                  <a:schemeClr val="bg1"/>
                </a:solidFill>
                <a:effectLst/>
                <a:uLnTx/>
                <a:uFillTx/>
                <a:latin typeface="Helvetica Neue" panose="02000503000000020004" pitchFamily="2" charset="0"/>
              </a:defRPr>
            </a:lvl1pPr>
          </a:lstStyle>
          <a:p>
            <a:pPr marL="0" marR="0" lvl="0" indent="0" defTabSz="609585" rtl="0" eaLnBrk="1" fontAlgn="auto" latinLnBrk="0" hangingPunct="1">
              <a:lnSpc>
                <a:spcPct val="100000"/>
              </a:lnSpc>
              <a:spcBef>
                <a:spcPct val="0"/>
              </a:spcBef>
              <a:spcAft>
                <a:spcPts val="0"/>
              </a:spcAft>
              <a:tabLst/>
              <a:defRPr/>
            </a:pPr>
            <a:r>
              <a:rPr kumimoji="0" lang="fr-CH" sz="3200" b="1" i="0" u="none" strike="noStrike" kern="1200" cap="none" spc="0" normalizeH="0" baseline="0" noProof="0" dirty="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dirty="0">
                <a:ln>
                  <a:noFill/>
                </a:ln>
                <a:solidFill>
                  <a:schemeClr val="bg1"/>
                </a:solidFill>
                <a:effectLst/>
                <a:uLnTx/>
                <a:uFillTx/>
                <a:latin typeface="+mn-lt"/>
                <a:ea typeface="+mj-ea"/>
                <a:cs typeface="+mj-cs"/>
              </a:rPr>
            </a:br>
            <a:r>
              <a:rPr kumimoji="0" lang="fr-CH" sz="3200" b="1" i="0" u="none" strike="noStrike" kern="1200" cap="none" spc="0" normalizeH="0" baseline="0" noProof="0" dirty="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dirty="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42546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1" name="Title 11"/>
          <p:cNvSpPr>
            <a:spLocks noGrp="1"/>
          </p:cNvSpPr>
          <p:nvPr>
            <p:ph type="title" hasCustomPrompt="1"/>
          </p:nvPr>
        </p:nvSpPr>
        <p:spPr>
          <a:xfrm>
            <a:off x="3215680" y="2852936"/>
            <a:ext cx="8860565" cy="2235200"/>
          </a:xfrm>
          <a:prstGeom prst="rect">
            <a:avLst/>
          </a:prstGeom>
        </p:spPr>
        <p:txBody>
          <a:bodyPr vert="horz"/>
          <a:lstStyle>
            <a:lvl1pPr marL="0" marR="0" indent="0" algn="ctr" defTabSz="609585" rtl="0" eaLnBrk="1" fontAlgn="auto" latinLnBrk="0" hangingPunct="1">
              <a:lnSpc>
                <a:spcPct val="100000"/>
              </a:lnSpc>
              <a:spcBef>
                <a:spcPct val="0"/>
              </a:spcBef>
              <a:spcAft>
                <a:spcPts val="0"/>
              </a:spcAft>
              <a:tabLst/>
              <a:defRPr kumimoji="0" lang="fr-CH" sz="2667" b="0" i="0" u="none" strike="noStrike" kern="1200" cap="none" spc="0" normalizeH="0" baseline="0" noProof="0">
                <a:ln>
                  <a:noFill/>
                </a:ln>
                <a:solidFill>
                  <a:schemeClr val="tx2"/>
                </a:solidFill>
                <a:effectLst/>
                <a:uLnTx/>
                <a:uFillTx/>
                <a:latin typeface="Helvetica Neue" panose="02000503000000020004" pitchFamily="2" charset="0"/>
              </a:defRPr>
            </a:lvl1pPr>
          </a:lstStyle>
          <a:p>
            <a:pPr marL="0" marR="0" lvl="0" indent="0" defTabSz="609585" rtl="0" eaLnBrk="1" fontAlgn="auto" latinLnBrk="0" hangingPunct="1">
              <a:lnSpc>
                <a:spcPct val="100000"/>
              </a:lnSpc>
              <a:spcBef>
                <a:spcPct val="0"/>
              </a:spcBef>
              <a:spcAft>
                <a:spcPts val="0"/>
              </a:spcAft>
              <a:tabLst/>
              <a:defRPr/>
            </a:pPr>
            <a:r>
              <a:rPr lang="fr-CH" dirty="0"/>
              <a:t>Click to edit Main title of presentation, </a:t>
            </a:r>
            <a:br>
              <a:rPr lang="fr-CH" dirty="0"/>
            </a:br>
            <a:endParaRPr kumimoji="0" lang="en-US" sz="32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250546804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5807968" y="2468893"/>
            <a:ext cx="4320480" cy="2438400"/>
          </a:xfrm>
          <a:prstGeom prst="rect">
            <a:avLst/>
          </a:prstGeom>
        </p:spPr>
        <p:txBody>
          <a:bodyPr vert="horz"/>
          <a:lstStyle>
            <a:lvl1pPr marL="0" marR="0" indent="0" algn="l" defTabSz="609585" rtl="0" eaLnBrk="1" fontAlgn="auto" latinLnBrk="0" hangingPunct="1">
              <a:lnSpc>
                <a:spcPct val="100000"/>
              </a:lnSpc>
              <a:spcBef>
                <a:spcPct val="0"/>
              </a:spcBef>
              <a:spcAft>
                <a:spcPts val="0"/>
              </a:spcAft>
              <a:tabLst/>
              <a:defRPr kumimoji="0" lang="fr-CH" sz="3200" b="0" i="0" u="none" strike="noStrike" kern="1200" cap="none" spc="0" normalizeH="0" baseline="0" noProof="0">
                <a:ln>
                  <a:noFill/>
                </a:ln>
                <a:solidFill>
                  <a:schemeClr val="tx2"/>
                </a:solidFill>
                <a:effectLst/>
                <a:uLnTx/>
                <a:uFillTx/>
                <a:latin typeface="Helvetica Neue" panose="02000503000000020004" pitchFamily="2" charset="0"/>
              </a:defRPr>
            </a:lvl1pPr>
          </a:lstStyle>
          <a:p>
            <a:pPr marL="0" marR="0" lvl="0" indent="0" defTabSz="609585" rtl="0" eaLnBrk="1" fontAlgn="auto" latinLnBrk="0" hangingPunct="1">
              <a:lnSpc>
                <a:spcPct val="100000"/>
              </a:lnSpc>
              <a:spcBef>
                <a:spcPct val="0"/>
              </a:spcBef>
              <a:spcAft>
                <a:spcPts val="0"/>
              </a:spcAft>
              <a:tabLst/>
              <a:defRPr/>
            </a:pPr>
            <a:r>
              <a:rPr lang="fr-CH" dirty="0"/>
              <a:t>THANK YOU</a:t>
            </a:r>
            <a:br>
              <a:rPr lang="fr-CH" dirty="0"/>
            </a:br>
            <a:br>
              <a:rPr lang="fr-CH" dirty="0"/>
            </a:br>
            <a:r>
              <a:rPr lang="fr-CH" dirty="0"/>
              <a:t>Always use as last slide.</a:t>
            </a:r>
            <a:endParaRPr kumimoji="0" lang="en-US" sz="32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154731145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803400"/>
            <a:ext cx="10871200" cy="609600"/>
          </a:xfrm>
          <a:prstGeom prst="rect">
            <a:avLst/>
          </a:prstGeom>
        </p:spPr>
        <p:txBody>
          <a:bodyPr lIns="0" tIns="46800" rIns="0" bIns="46800" anchor="t"/>
          <a:lstStyle>
            <a:lvl1pPr>
              <a:lnSpc>
                <a:spcPct val="100000"/>
              </a:lnSpc>
              <a:spcAft>
                <a:spcPts val="0"/>
              </a:spcAft>
              <a:defRPr sz="2667" b="0" i="0" baseline="0">
                <a:solidFill>
                  <a:schemeClr val="tx2"/>
                </a:solidFill>
                <a:latin typeface="Helvetica Neue" panose="02000503000000020004" pitchFamily="2" charset="0"/>
              </a:defRPr>
            </a:lvl1pPr>
          </a:lstStyle>
          <a:p>
            <a:r>
              <a:rPr lang="en-US" dirty="0"/>
              <a:t>Click to edit Master title style</a:t>
            </a:r>
            <a:endParaRPr dirty="0"/>
          </a:p>
        </p:txBody>
      </p:sp>
      <p:sp>
        <p:nvSpPr>
          <p:cNvPr id="4" name="Date Placeholder 3"/>
          <p:cNvSpPr>
            <a:spLocks noGrp="1"/>
          </p:cNvSpPr>
          <p:nvPr>
            <p:ph type="dt" sz="half" idx="10"/>
          </p:nvPr>
        </p:nvSpPr>
        <p:spPr/>
        <p:txBody>
          <a:bodyPr/>
          <a:lstStyle>
            <a:lvl1pPr>
              <a:defRPr b="0" i="0">
                <a:latin typeface="Helvetica Neue" panose="02000503000000020004" pitchFamily="2" charset="0"/>
              </a:defRPr>
            </a:lvl1pPr>
          </a:lstStyle>
          <a:p>
            <a:fld id="{B6C945F7-6C64-1E4A-8BA6-40D142064810}" type="datetime1">
              <a:rPr lang="en-US" smtClean="0"/>
              <a:pPr/>
              <a:t>2/1/19</a:t>
            </a:fld>
            <a:endParaRPr lang="en-US" dirty="0"/>
          </a:p>
        </p:txBody>
      </p:sp>
      <p:sp>
        <p:nvSpPr>
          <p:cNvPr id="5" name="Footer Placeholder 4"/>
          <p:cNvSpPr>
            <a:spLocks noGrp="1"/>
          </p:cNvSpPr>
          <p:nvPr>
            <p:ph type="ftr" sz="quarter" idx="11"/>
          </p:nvPr>
        </p:nvSpPr>
        <p:spPr/>
        <p:txBody>
          <a:bodyPr/>
          <a:lstStyle>
            <a:lvl1pPr>
              <a:defRPr b="0" i="0">
                <a:latin typeface="Helvetica Neue"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lvl1pPr>
              <a:defRPr b="0" i="0">
                <a:latin typeface="Helvetica Neue" panose="02000503000000020004" pitchFamily="2" charset="0"/>
              </a:defRPr>
            </a:lvl1p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711200" y="2616200"/>
            <a:ext cx="5181600" cy="3759200"/>
          </a:xfrm>
          <a:prstGeom prst="rect">
            <a:avLst/>
          </a:prstGeom>
        </p:spPr>
        <p:txBody>
          <a:bodyPr lIns="0" tIns="0" rIns="0" bIns="0"/>
          <a:lstStyle>
            <a:lvl1pPr marL="0" indent="-239994">
              <a:lnSpc>
                <a:spcPts val="2933"/>
              </a:lnSpc>
              <a:spcBef>
                <a:spcPts val="0"/>
              </a:spcBef>
              <a:buClr>
                <a:schemeClr val="tx2"/>
              </a:buClr>
              <a:buSzPct val="120000"/>
              <a:buFont typeface="Arial"/>
              <a:buNone/>
              <a:defRPr sz="2133" b="0" i="0" baseline="0">
                <a:solidFill>
                  <a:schemeClr val="tx1"/>
                </a:solidFill>
                <a:latin typeface="Helvetica Neue" panose="02000503000000020004" pitchFamily="2" charset="0"/>
              </a:defRPr>
            </a:lvl1pPr>
            <a:lvl2pPr marL="479988" indent="-239994">
              <a:lnSpc>
                <a:spcPts val="2933"/>
              </a:lnSpc>
              <a:spcBef>
                <a:spcPts val="400"/>
              </a:spcBef>
              <a:buClr>
                <a:schemeClr val="tx2"/>
              </a:buClr>
              <a:buSzPct val="120000"/>
              <a:buFont typeface="Arial"/>
              <a:buChar char="•"/>
              <a:defRPr b="0" i="0">
                <a:latin typeface="Helvetica Neue" panose="02000503000000020004" pitchFamily="2" charset="0"/>
              </a:defRPr>
            </a:lvl2pPr>
            <a:lvl3pPr marL="959976" indent="-239994">
              <a:lnSpc>
                <a:spcPts val="2933"/>
              </a:lnSpc>
              <a:spcBef>
                <a:spcPts val="400"/>
              </a:spcBef>
              <a:buClr>
                <a:schemeClr val="accent3"/>
              </a:buClr>
              <a:buSzPct val="120000"/>
              <a:buFont typeface="Arial"/>
              <a:buChar char="•"/>
              <a:defRPr b="0" i="0">
                <a:latin typeface="Helvetica Neue" panose="02000503000000020004" pitchFamily="2" charset="0"/>
              </a:defRPr>
            </a:lvl3pPr>
            <a:lvl4pPr marL="1439964" indent="-239994">
              <a:lnSpc>
                <a:spcPts val="2933"/>
              </a:lnSpc>
              <a:spcBef>
                <a:spcPts val="400"/>
              </a:spcBef>
              <a:buClr>
                <a:schemeClr val="accent2"/>
              </a:buClr>
              <a:buSzPct val="120000"/>
              <a:buFont typeface="Arial"/>
              <a:buChar char="•"/>
              <a:defRPr b="0" i="0">
                <a:latin typeface="Helvetica Neue" panose="02000503000000020004" pitchFamily="2" charset="0"/>
              </a:defRPr>
            </a:lvl4pPr>
            <a:lvl5pPr marL="1919952" indent="-239994">
              <a:lnSpc>
                <a:spcPts val="2933"/>
              </a:lnSpc>
              <a:spcBef>
                <a:spcPts val="400"/>
              </a:spcBef>
              <a:buClr>
                <a:schemeClr val="accent1"/>
              </a:buClr>
              <a:buSzPct val="120000"/>
              <a:buFont typeface="Arial"/>
              <a:buChar char="•"/>
              <a:defRPr b="0" i="0">
                <a:latin typeface="Helvetica Neue"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6400800" y="2616200"/>
            <a:ext cx="5181600" cy="3759200"/>
          </a:xfrm>
          <a:prstGeom prst="rect">
            <a:avLst/>
          </a:prstGeom>
        </p:spPr>
        <p:txBody>
          <a:bodyPr lIns="0" tIns="0" rIns="0" bIns="0"/>
          <a:lstStyle>
            <a:lvl1pPr marL="0" indent="-239994">
              <a:lnSpc>
                <a:spcPts val="2933"/>
              </a:lnSpc>
              <a:spcBef>
                <a:spcPts val="0"/>
              </a:spcBef>
              <a:buClr>
                <a:schemeClr val="tx2"/>
              </a:buClr>
              <a:buSzPct val="120000"/>
              <a:buFont typeface="Arial"/>
              <a:buNone/>
              <a:defRPr sz="2133" b="0" i="0" baseline="0">
                <a:solidFill>
                  <a:schemeClr val="tx1"/>
                </a:solidFill>
                <a:latin typeface="Helvetica Neue" panose="02000503000000020004" pitchFamily="2" charset="0"/>
              </a:defRPr>
            </a:lvl1pPr>
            <a:lvl2pPr marL="479988" indent="-239994">
              <a:lnSpc>
                <a:spcPts val="2933"/>
              </a:lnSpc>
              <a:spcBef>
                <a:spcPts val="400"/>
              </a:spcBef>
              <a:buClr>
                <a:schemeClr val="tx2"/>
              </a:buClr>
              <a:buSzPct val="120000"/>
              <a:buFont typeface="Arial"/>
              <a:buChar char="•"/>
              <a:defRPr b="0" i="0">
                <a:latin typeface="Helvetica Neue" panose="02000503000000020004" pitchFamily="2" charset="0"/>
              </a:defRPr>
            </a:lvl2pPr>
            <a:lvl3pPr marL="959976" indent="-239994">
              <a:lnSpc>
                <a:spcPts val="2933"/>
              </a:lnSpc>
              <a:spcBef>
                <a:spcPts val="400"/>
              </a:spcBef>
              <a:buClr>
                <a:schemeClr val="accent3"/>
              </a:buClr>
              <a:buSzPct val="120000"/>
              <a:buFont typeface="Arial"/>
              <a:buChar char="•"/>
              <a:defRPr b="0" i="0">
                <a:latin typeface="Helvetica Neue" panose="02000503000000020004" pitchFamily="2" charset="0"/>
              </a:defRPr>
            </a:lvl3pPr>
            <a:lvl4pPr marL="1439964" indent="-239994">
              <a:lnSpc>
                <a:spcPts val="2933"/>
              </a:lnSpc>
              <a:spcBef>
                <a:spcPts val="400"/>
              </a:spcBef>
              <a:buClr>
                <a:schemeClr val="accent2"/>
              </a:buClr>
              <a:buSzPct val="120000"/>
              <a:buFont typeface="Arial"/>
              <a:buChar char="•"/>
              <a:defRPr b="0" i="0">
                <a:latin typeface="Helvetica Neue" panose="02000503000000020004" pitchFamily="2" charset="0"/>
              </a:defRPr>
            </a:lvl4pPr>
            <a:lvl5pPr marL="1919952" indent="-239994">
              <a:lnSpc>
                <a:spcPts val="2933"/>
              </a:lnSpc>
              <a:spcBef>
                <a:spcPts val="400"/>
              </a:spcBef>
              <a:buClr>
                <a:schemeClr val="accent1"/>
              </a:buClr>
              <a:buSzPct val="120000"/>
              <a:buFont typeface="Arial"/>
              <a:buChar char="•"/>
              <a:defRPr b="0" i="0">
                <a:latin typeface="Helvetica Neue"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extLst>
      <p:ext uri="{BB962C8B-B14F-4D97-AF65-F5344CB8AC3E}">
        <p14:creationId xmlns:p14="http://schemas.microsoft.com/office/powerpoint/2010/main" val="284446277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9A83-021F-FD4C-A545-9FB843D6E80C}"/>
              </a:ext>
            </a:extLst>
          </p:cNvPr>
          <p:cNvSpPr>
            <a:spLocks noGrp="1"/>
          </p:cNvSpPr>
          <p:nvPr>
            <p:ph type="ctrTitle"/>
          </p:nvPr>
        </p:nvSpPr>
        <p:spPr>
          <a:xfrm>
            <a:off x="1524000" y="1122363"/>
            <a:ext cx="9144000" cy="2387600"/>
          </a:xfrm>
        </p:spPr>
        <p:txBody>
          <a:bodyPr anchor="b"/>
          <a:lstStyle>
            <a:lvl1pPr algn="ctr">
              <a:defRPr sz="6000" b="0" i="0">
                <a:latin typeface="Helvetica Neue" panose="0200050300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A9CD36AB-0082-4149-94C6-A52BF216E4BB}"/>
              </a:ext>
            </a:extLst>
          </p:cNvPr>
          <p:cNvSpPr>
            <a:spLocks noGrp="1"/>
          </p:cNvSpPr>
          <p:nvPr>
            <p:ph type="subTitle" idx="1"/>
          </p:nvPr>
        </p:nvSpPr>
        <p:spPr>
          <a:xfrm>
            <a:off x="1524000" y="3602038"/>
            <a:ext cx="9144000" cy="1655762"/>
          </a:xfrm>
        </p:spPr>
        <p:txBody>
          <a:bodyPr/>
          <a:lstStyle>
            <a:lvl1pPr marL="0" indent="0" algn="ctr">
              <a:buNone/>
              <a:defRPr sz="2400" b="0" i="0">
                <a:latin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C02A6B6-14C3-DC40-93E7-B0108CFE23A0}"/>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5" name="Footer Placeholder 4">
            <a:extLst>
              <a:ext uri="{FF2B5EF4-FFF2-40B4-BE49-F238E27FC236}">
                <a16:creationId xmlns:a16="http://schemas.microsoft.com/office/drawing/2014/main" id="{5118107F-5DE8-7645-A440-15DB97089314}"/>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7946220B-612E-F24E-976D-621F198E5579}"/>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3022803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20CF-F76F-184F-8555-3F1EBD69C278}"/>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E6FBB5A-757C-1946-A7A2-622D65DDED97}"/>
              </a:ext>
            </a:extLst>
          </p:cNvPr>
          <p:cNvSpPr>
            <a:spLocks noGrp="1"/>
          </p:cNvSpPr>
          <p:nvPr>
            <p:ph idx="1"/>
          </p:nvPr>
        </p:nvSpPr>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189FDA3-7666-7B4F-B3D8-CBA34BD55B68}"/>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5" name="Footer Placeholder 4">
            <a:extLst>
              <a:ext uri="{FF2B5EF4-FFF2-40B4-BE49-F238E27FC236}">
                <a16:creationId xmlns:a16="http://schemas.microsoft.com/office/drawing/2014/main" id="{88DECAB1-3AAF-DF45-A9D9-28D0BD84DE58}"/>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548166EE-DE1E-3C44-96E2-EC1C5DC01A45}"/>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418806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C724-BBA5-754E-BCFB-653090025CC4}"/>
              </a:ext>
            </a:extLst>
          </p:cNvPr>
          <p:cNvSpPr>
            <a:spLocks noGrp="1"/>
          </p:cNvSpPr>
          <p:nvPr>
            <p:ph type="title"/>
          </p:nvPr>
        </p:nvSpPr>
        <p:spPr>
          <a:xfrm>
            <a:off x="831850" y="1709738"/>
            <a:ext cx="10515600" cy="2852737"/>
          </a:xfrm>
        </p:spPr>
        <p:txBody>
          <a:bodyPr anchor="b"/>
          <a:lstStyle>
            <a:lvl1pPr>
              <a:defRPr sz="6000" b="0" i="0">
                <a:latin typeface="Helvetica Neue" panose="0200050300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4D957CF-00AE-AB44-A67A-7FFA9F788E3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90E8ED2B-9395-C143-9D68-45C018816AB4}"/>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5" name="Footer Placeholder 4">
            <a:extLst>
              <a:ext uri="{FF2B5EF4-FFF2-40B4-BE49-F238E27FC236}">
                <a16:creationId xmlns:a16="http://schemas.microsoft.com/office/drawing/2014/main" id="{E4907935-8361-6741-969B-5A9C5146C1CC}"/>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809ED4C5-D469-844A-8DE9-D9DEC5104876}"/>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889817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403A-722D-9E48-8B8B-3C03F32869ED}"/>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443F5B9-1D74-844B-A401-1CF6870B4127}"/>
              </a:ext>
            </a:extLst>
          </p:cNvPr>
          <p:cNvSpPr>
            <a:spLocks noGrp="1"/>
          </p:cNvSpPr>
          <p:nvPr>
            <p:ph sz="half" idx="1"/>
          </p:nvPr>
        </p:nvSpPr>
        <p:spPr>
          <a:xfrm>
            <a:off x="838200" y="1825625"/>
            <a:ext cx="5181600" cy="435133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C8D05BC-AD51-3246-AC4B-D801080248D3}"/>
              </a:ext>
            </a:extLst>
          </p:cNvPr>
          <p:cNvSpPr>
            <a:spLocks noGrp="1"/>
          </p:cNvSpPr>
          <p:nvPr>
            <p:ph sz="half" idx="2"/>
          </p:nvPr>
        </p:nvSpPr>
        <p:spPr>
          <a:xfrm>
            <a:off x="6172200" y="1825625"/>
            <a:ext cx="5181600" cy="435133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5FFCC5E-0F4F-2845-AB6B-FE09A883F67C}"/>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6" name="Footer Placeholder 5">
            <a:extLst>
              <a:ext uri="{FF2B5EF4-FFF2-40B4-BE49-F238E27FC236}">
                <a16:creationId xmlns:a16="http://schemas.microsoft.com/office/drawing/2014/main" id="{D0B3366B-083B-CB41-AEB8-6A5A60B5D21B}"/>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296F43B8-4782-014A-9208-55F563C409E6}"/>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381598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2C1E-BDD4-8449-8534-5461D3497A19}"/>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DFED0BD-9551-BB4B-BCF1-47FC4F677652}"/>
              </a:ext>
            </a:extLst>
          </p:cNvPr>
          <p:cNvSpPr>
            <a:spLocks noGrp="1"/>
          </p:cNvSpPr>
          <p:nvPr>
            <p:ph idx="1"/>
          </p:nvPr>
        </p:nvSpPr>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4AAB03-C14F-2A47-ABF7-4ED8E2E69C72}"/>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5" name="Footer Placeholder 4">
            <a:extLst>
              <a:ext uri="{FF2B5EF4-FFF2-40B4-BE49-F238E27FC236}">
                <a16:creationId xmlns:a16="http://schemas.microsoft.com/office/drawing/2014/main" id="{ED8C5AC5-F076-EB4D-A491-367D98B4BC6F}"/>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895F5239-F079-674B-BF43-D58B4C2160AC}"/>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4110114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BEA8-C326-F043-8534-0CD9BF2C05B7}"/>
              </a:ext>
            </a:extLst>
          </p:cNvPr>
          <p:cNvSpPr>
            <a:spLocks noGrp="1"/>
          </p:cNvSpPr>
          <p:nvPr>
            <p:ph type="title"/>
          </p:nvPr>
        </p:nvSpPr>
        <p:spPr>
          <a:xfrm>
            <a:off x="839788" y="365125"/>
            <a:ext cx="10515600" cy="1325563"/>
          </a:xfrm>
        </p:spPr>
        <p:txBody>
          <a:bodyPr/>
          <a:lstStyle>
            <a:lvl1pPr>
              <a:defRPr b="0" i="0">
                <a:latin typeface="Helvetica Neue" panose="0200050300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79765F81-B8A0-A744-88C2-90AE3416E332}"/>
              </a:ext>
            </a:extLst>
          </p:cNvPr>
          <p:cNvSpPr>
            <a:spLocks noGrp="1"/>
          </p:cNvSpPr>
          <p:nvPr>
            <p:ph type="body" idx="1"/>
          </p:nvPr>
        </p:nvSpPr>
        <p:spPr>
          <a:xfrm>
            <a:off x="839788" y="1681163"/>
            <a:ext cx="5157787" cy="823912"/>
          </a:xfrm>
        </p:spPr>
        <p:txBody>
          <a:bodyPr anchor="b"/>
          <a:lstStyle>
            <a:lvl1pPr marL="0" indent="0">
              <a:buNone/>
              <a:defRPr sz="2400" b="0" i="0">
                <a:latin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868B3412-7909-F041-A083-DF5D8185BD1D}"/>
              </a:ext>
            </a:extLst>
          </p:cNvPr>
          <p:cNvSpPr>
            <a:spLocks noGrp="1"/>
          </p:cNvSpPr>
          <p:nvPr>
            <p:ph sz="half" idx="2"/>
          </p:nvPr>
        </p:nvSpPr>
        <p:spPr>
          <a:xfrm>
            <a:off x="839788" y="2505075"/>
            <a:ext cx="5157787" cy="368458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D35BC9A-EC16-704D-8BA0-F283FAF48ACD}"/>
              </a:ext>
            </a:extLst>
          </p:cNvPr>
          <p:cNvSpPr>
            <a:spLocks noGrp="1"/>
          </p:cNvSpPr>
          <p:nvPr>
            <p:ph type="body" sz="quarter" idx="3"/>
          </p:nvPr>
        </p:nvSpPr>
        <p:spPr>
          <a:xfrm>
            <a:off x="6172200" y="1681163"/>
            <a:ext cx="5183188" cy="823912"/>
          </a:xfrm>
        </p:spPr>
        <p:txBody>
          <a:bodyPr anchor="b"/>
          <a:lstStyle>
            <a:lvl1pPr marL="0" indent="0">
              <a:buNone/>
              <a:defRPr sz="2400" b="0" i="0">
                <a:latin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8166EFB-7B2F-C140-9700-75E7F394AFBB}"/>
              </a:ext>
            </a:extLst>
          </p:cNvPr>
          <p:cNvSpPr>
            <a:spLocks noGrp="1"/>
          </p:cNvSpPr>
          <p:nvPr>
            <p:ph sz="quarter" idx="4"/>
          </p:nvPr>
        </p:nvSpPr>
        <p:spPr>
          <a:xfrm>
            <a:off x="6172200" y="2505075"/>
            <a:ext cx="5183188" cy="368458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8698C49-1C41-444F-B7C3-D4A44F3714A0}"/>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8" name="Footer Placeholder 7">
            <a:extLst>
              <a:ext uri="{FF2B5EF4-FFF2-40B4-BE49-F238E27FC236}">
                <a16:creationId xmlns:a16="http://schemas.microsoft.com/office/drawing/2014/main" id="{AE660473-A4E7-3D4F-95C3-3CE4C4B52E10}"/>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9" name="Slide Number Placeholder 8">
            <a:extLst>
              <a:ext uri="{FF2B5EF4-FFF2-40B4-BE49-F238E27FC236}">
                <a16:creationId xmlns:a16="http://schemas.microsoft.com/office/drawing/2014/main" id="{C4A12668-3D0D-DB4F-AAC3-06951F509940}"/>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257462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D7B0-AB31-4344-902E-ED8A7225E9A7}"/>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32CCE551-8C8F-D446-81A3-60AE91972ACF}"/>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4" name="Footer Placeholder 3">
            <a:extLst>
              <a:ext uri="{FF2B5EF4-FFF2-40B4-BE49-F238E27FC236}">
                <a16:creationId xmlns:a16="http://schemas.microsoft.com/office/drawing/2014/main" id="{6C3C0304-6CFB-3046-B736-2F67B5376C5D}"/>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5" name="Slide Number Placeholder 4">
            <a:extLst>
              <a:ext uri="{FF2B5EF4-FFF2-40B4-BE49-F238E27FC236}">
                <a16:creationId xmlns:a16="http://schemas.microsoft.com/office/drawing/2014/main" id="{5F5943C9-1FF8-134F-99B4-659E853E5FE4}"/>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211337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C5B55F-E5B4-D240-901A-7262B2EE1C83}"/>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3" name="Footer Placeholder 2">
            <a:extLst>
              <a:ext uri="{FF2B5EF4-FFF2-40B4-BE49-F238E27FC236}">
                <a16:creationId xmlns:a16="http://schemas.microsoft.com/office/drawing/2014/main" id="{92CB0EF4-2933-FB4E-8614-4937AE318CE6}"/>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4" name="Slide Number Placeholder 3">
            <a:extLst>
              <a:ext uri="{FF2B5EF4-FFF2-40B4-BE49-F238E27FC236}">
                <a16:creationId xmlns:a16="http://schemas.microsoft.com/office/drawing/2014/main" id="{1721C204-579B-AD48-8F72-D05A5B15C1FE}"/>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339554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450E-D6AD-1D42-A2EC-241399CD91E8}"/>
              </a:ext>
            </a:extLst>
          </p:cNvPr>
          <p:cNvSpPr>
            <a:spLocks noGrp="1"/>
          </p:cNvSpPr>
          <p:nvPr>
            <p:ph type="title"/>
          </p:nvPr>
        </p:nvSpPr>
        <p:spPr>
          <a:xfrm>
            <a:off x="839788" y="457200"/>
            <a:ext cx="3932237" cy="1600200"/>
          </a:xfrm>
        </p:spPr>
        <p:txBody>
          <a:bodyPr anchor="b"/>
          <a:lstStyle>
            <a:lvl1pPr>
              <a:defRPr sz="3200"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1B999FC-3DC7-6743-8186-B8F44818C8DD}"/>
              </a:ext>
            </a:extLst>
          </p:cNvPr>
          <p:cNvSpPr>
            <a:spLocks noGrp="1"/>
          </p:cNvSpPr>
          <p:nvPr>
            <p:ph idx="1"/>
          </p:nvPr>
        </p:nvSpPr>
        <p:spPr>
          <a:xfrm>
            <a:off x="5183188" y="987425"/>
            <a:ext cx="6172200" cy="4873625"/>
          </a:xfrm>
        </p:spPr>
        <p:txBody>
          <a:bodyPr/>
          <a:lstStyle>
            <a:lvl1pPr>
              <a:defRPr sz="3200" b="0" i="0">
                <a:latin typeface="Helvetica Neue" panose="02000503000000020004" pitchFamily="2" charset="0"/>
              </a:defRPr>
            </a:lvl1pPr>
            <a:lvl2pPr>
              <a:defRPr sz="2800" b="0" i="0">
                <a:latin typeface="Helvetica Neue" panose="02000503000000020004" pitchFamily="2" charset="0"/>
              </a:defRPr>
            </a:lvl2pPr>
            <a:lvl3pPr>
              <a:defRPr sz="2400" b="0" i="0">
                <a:latin typeface="Helvetica Neue" panose="02000503000000020004" pitchFamily="2" charset="0"/>
              </a:defRPr>
            </a:lvl3pPr>
            <a:lvl4pPr>
              <a:defRPr sz="2000" b="0" i="0">
                <a:latin typeface="Helvetica Neue" panose="02000503000000020004" pitchFamily="2" charset="0"/>
              </a:defRPr>
            </a:lvl4pPr>
            <a:lvl5pPr>
              <a:defRPr sz="2000" b="0" i="0">
                <a:latin typeface="Helvetica Neue" panose="02000503000000020004"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41C2C7E-5888-1749-8567-E95E87CAFF49}"/>
              </a:ext>
            </a:extLst>
          </p:cNvPr>
          <p:cNvSpPr>
            <a:spLocks noGrp="1"/>
          </p:cNvSpPr>
          <p:nvPr>
            <p:ph type="body" sz="half" idx="2"/>
          </p:nvPr>
        </p:nvSpPr>
        <p:spPr>
          <a:xfrm>
            <a:off x="839788" y="2057400"/>
            <a:ext cx="3932237" cy="3811588"/>
          </a:xfrm>
        </p:spPr>
        <p:txBody>
          <a:bodyPr/>
          <a:lstStyle>
            <a:lvl1pPr marL="0" indent="0">
              <a:buNone/>
              <a:defRPr sz="1600" b="0" i="0">
                <a:latin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1F2A650-8E75-6D49-8004-DD6692981F2E}"/>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6" name="Footer Placeholder 5">
            <a:extLst>
              <a:ext uri="{FF2B5EF4-FFF2-40B4-BE49-F238E27FC236}">
                <a16:creationId xmlns:a16="http://schemas.microsoft.com/office/drawing/2014/main" id="{B64E4D33-4771-E94A-9DA0-29E240868F22}"/>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19AC833C-CC2D-204F-8E73-41C34F9CB971}"/>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3028651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794C-9E1A-2B48-B847-B8968711CBED}"/>
              </a:ext>
            </a:extLst>
          </p:cNvPr>
          <p:cNvSpPr>
            <a:spLocks noGrp="1"/>
          </p:cNvSpPr>
          <p:nvPr>
            <p:ph type="title"/>
          </p:nvPr>
        </p:nvSpPr>
        <p:spPr>
          <a:xfrm>
            <a:off x="839788" y="457200"/>
            <a:ext cx="3932237" cy="1600200"/>
          </a:xfrm>
        </p:spPr>
        <p:txBody>
          <a:bodyPr anchor="b"/>
          <a:lstStyle>
            <a:lvl1pPr>
              <a:defRPr sz="3200" b="0" i="0">
                <a:latin typeface="Helvetica Neue" panose="02000503000000020004"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B8BFCCF-1965-6B48-88AC-1490037259FA}"/>
              </a:ext>
            </a:extLst>
          </p:cNvPr>
          <p:cNvSpPr>
            <a:spLocks noGrp="1"/>
          </p:cNvSpPr>
          <p:nvPr>
            <p:ph type="pic" idx="1"/>
          </p:nvPr>
        </p:nvSpPr>
        <p:spPr>
          <a:xfrm>
            <a:off x="5183188" y="987425"/>
            <a:ext cx="6172200" cy="4873625"/>
          </a:xfrm>
        </p:spPr>
        <p:txBody>
          <a:bodyPr/>
          <a:lstStyle>
            <a:lvl1pPr marL="0" indent="0">
              <a:buNone/>
              <a:defRPr sz="3200" b="0" i="0">
                <a:latin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099933-F992-2044-968E-EE9ABBCCCE20}"/>
              </a:ext>
            </a:extLst>
          </p:cNvPr>
          <p:cNvSpPr>
            <a:spLocks noGrp="1"/>
          </p:cNvSpPr>
          <p:nvPr>
            <p:ph type="body" sz="half" idx="2"/>
          </p:nvPr>
        </p:nvSpPr>
        <p:spPr>
          <a:xfrm>
            <a:off x="839788" y="2057400"/>
            <a:ext cx="3932237" cy="3811588"/>
          </a:xfrm>
        </p:spPr>
        <p:txBody>
          <a:bodyPr/>
          <a:lstStyle>
            <a:lvl1pPr marL="0" indent="0">
              <a:buNone/>
              <a:defRPr sz="1600" b="0" i="0">
                <a:latin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5A0E99E-C4FB-E143-83F1-7AF40F7100AC}"/>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6" name="Footer Placeholder 5">
            <a:extLst>
              <a:ext uri="{FF2B5EF4-FFF2-40B4-BE49-F238E27FC236}">
                <a16:creationId xmlns:a16="http://schemas.microsoft.com/office/drawing/2014/main" id="{62C5B6A6-90DB-EF4C-A8F0-F431AC94473A}"/>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B055FB45-9089-0E47-AD04-194853BA00A7}"/>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1205984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D2D4-37E1-AF4F-897D-90F59490C3C6}"/>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2E659FF-F34D-E741-B58C-B0183B25F5EC}"/>
              </a:ext>
            </a:extLst>
          </p:cNvPr>
          <p:cNvSpPr>
            <a:spLocks noGrp="1"/>
          </p:cNvSpPr>
          <p:nvPr>
            <p:ph type="body" orient="vert" idx="1"/>
          </p:nvPr>
        </p:nvSpPr>
        <p:spPr/>
        <p:txBody>
          <a:bodyPr vert="eaVert"/>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0EC8E3C-76A3-4A47-9AF2-F386B5B49BF9}"/>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5" name="Footer Placeholder 4">
            <a:extLst>
              <a:ext uri="{FF2B5EF4-FFF2-40B4-BE49-F238E27FC236}">
                <a16:creationId xmlns:a16="http://schemas.microsoft.com/office/drawing/2014/main" id="{F2AF9E37-8F10-0C43-AE9F-5EEBE9B9CD72}"/>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BF236B18-1E88-F54C-8F08-11F6D3F8BA26}"/>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3042708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304224-C98E-594A-964B-C272897750F2}"/>
              </a:ext>
            </a:extLst>
          </p:cNvPr>
          <p:cNvSpPr>
            <a:spLocks noGrp="1"/>
          </p:cNvSpPr>
          <p:nvPr>
            <p:ph type="title" orient="vert"/>
          </p:nvPr>
        </p:nvSpPr>
        <p:spPr>
          <a:xfrm>
            <a:off x="8724900" y="365125"/>
            <a:ext cx="2628900" cy="5811838"/>
          </a:xfrm>
        </p:spPr>
        <p:txBody>
          <a:bodyPr vert="eaVert"/>
          <a:lstStyle>
            <a:lvl1pPr>
              <a:defRPr b="0" i="0">
                <a:latin typeface="Helvetica Neue" panose="02000503000000020004"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A89F921-0281-7B4F-8836-B75071E742ED}"/>
              </a:ext>
            </a:extLst>
          </p:cNvPr>
          <p:cNvSpPr>
            <a:spLocks noGrp="1"/>
          </p:cNvSpPr>
          <p:nvPr>
            <p:ph type="body" orient="vert" idx="1"/>
          </p:nvPr>
        </p:nvSpPr>
        <p:spPr>
          <a:xfrm>
            <a:off x="838200" y="365125"/>
            <a:ext cx="7734300" cy="5811838"/>
          </a:xfrm>
        </p:spPr>
        <p:txBody>
          <a:bodyPr vert="eaVert"/>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0CE301A-62CC-C14C-9F07-EC3F7BB2DD40}"/>
              </a:ext>
            </a:extLst>
          </p:cNvPr>
          <p:cNvSpPr>
            <a:spLocks noGrp="1"/>
          </p:cNvSpPr>
          <p:nvPr>
            <p:ph type="dt" sz="half" idx="10"/>
          </p:nvPr>
        </p:nvSpPr>
        <p:spPr/>
        <p:txBody>
          <a:bodyPr/>
          <a:lstStyle>
            <a:lvl1pPr>
              <a:defRPr b="0" i="0">
                <a:latin typeface="Helvetica Neue" panose="02000503000000020004" pitchFamily="2" charset="0"/>
              </a:defRPr>
            </a:lvl1pPr>
          </a:lstStyle>
          <a:p>
            <a:fld id="{243593A6-FEA6-D442-AECA-61550EF7EDE7}" type="datetimeFigureOut">
              <a:rPr lang="en-US" smtClean="0"/>
              <a:pPr/>
              <a:t>2/1/19</a:t>
            </a:fld>
            <a:endParaRPr lang="en-US" dirty="0"/>
          </a:p>
        </p:txBody>
      </p:sp>
      <p:sp>
        <p:nvSpPr>
          <p:cNvPr id="5" name="Footer Placeholder 4">
            <a:extLst>
              <a:ext uri="{FF2B5EF4-FFF2-40B4-BE49-F238E27FC236}">
                <a16:creationId xmlns:a16="http://schemas.microsoft.com/office/drawing/2014/main" id="{74C6A272-7A41-9F4F-A421-87B1D000310A}"/>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AC065955-ADBF-6C43-BF75-C6957E27075A}"/>
              </a:ext>
            </a:extLst>
          </p:cNvPr>
          <p:cNvSpPr>
            <a:spLocks noGrp="1"/>
          </p:cNvSpPr>
          <p:nvPr>
            <p:ph type="sldNum" sz="quarter" idx="12"/>
          </p:nvPr>
        </p:nvSpPr>
        <p:spPr/>
        <p:txBody>
          <a:bodyPr/>
          <a:lstStyle>
            <a:lvl1pPr>
              <a:defRPr b="0" i="0">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4046678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5807968" y="2468893"/>
            <a:ext cx="4320480" cy="2438400"/>
          </a:xfrm>
          <a:prstGeom prst="rect">
            <a:avLst/>
          </a:prstGeom>
        </p:spPr>
        <p:txBody>
          <a:bodyPr vert="horz"/>
          <a:lstStyle>
            <a:lvl1pPr marL="0" marR="0" indent="0" algn="l" defTabSz="609585" rtl="0" eaLnBrk="1" fontAlgn="auto" latinLnBrk="0" hangingPunct="1">
              <a:lnSpc>
                <a:spcPct val="100000"/>
              </a:lnSpc>
              <a:spcBef>
                <a:spcPct val="0"/>
              </a:spcBef>
              <a:spcAft>
                <a:spcPts val="0"/>
              </a:spcAft>
              <a:tabLst/>
              <a:defRPr kumimoji="0" lang="fr-CH" sz="3200" b="0" i="0" u="none" strike="noStrike" kern="1200" cap="none" spc="0" normalizeH="0" baseline="0" noProof="0">
                <a:ln>
                  <a:noFill/>
                </a:ln>
                <a:solidFill>
                  <a:schemeClr val="tx2"/>
                </a:solidFill>
                <a:effectLst/>
                <a:uLnTx/>
                <a:uFillTx/>
                <a:latin typeface="Helvetica Neue" panose="02000503000000020004" pitchFamily="2" charset="0"/>
              </a:defRPr>
            </a:lvl1pPr>
          </a:lstStyle>
          <a:p>
            <a:pPr marL="0" marR="0" lvl="0" indent="0" defTabSz="609585" rtl="0" eaLnBrk="1" fontAlgn="auto" latinLnBrk="0" hangingPunct="1">
              <a:lnSpc>
                <a:spcPct val="100000"/>
              </a:lnSpc>
              <a:spcBef>
                <a:spcPct val="0"/>
              </a:spcBef>
              <a:spcAft>
                <a:spcPts val="0"/>
              </a:spcAft>
              <a:tabLst/>
              <a:defRPr/>
            </a:pPr>
            <a:r>
              <a:rPr lang="fr-CH" dirty="0"/>
              <a:t>THANK YOU</a:t>
            </a:r>
            <a:br>
              <a:rPr lang="fr-CH" dirty="0"/>
            </a:br>
            <a:br>
              <a:rPr lang="fr-CH" dirty="0"/>
            </a:br>
            <a:r>
              <a:rPr lang="fr-CH" dirty="0"/>
              <a:t>Always use as last slide.</a:t>
            </a:r>
            <a:endParaRPr kumimoji="0" lang="en-US" sz="32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05553272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910589"/>
            <a:ext cx="5181600" cy="1219200"/>
          </a:xfrm>
          <a:prstGeom prst="rect">
            <a:avLst/>
          </a:prstGeom>
        </p:spPr>
        <p:txBody>
          <a:bodyPr wrap="square" lIns="0" tIns="46800" rIns="0" bIns="46800" anchor="t">
            <a:noAutofit/>
          </a:bodyPr>
          <a:lstStyle>
            <a:lvl1pPr>
              <a:lnSpc>
                <a:spcPct val="100000"/>
              </a:lnSpc>
              <a:spcAft>
                <a:spcPts val="0"/>
              </a:spcAft>
              <a:defRPr sz="2667" b="0" i="0">
                <a:solidFill>
                  <a:schemeClr val="tx2"/>
                </a:solidFill>
                <a:latin typeface="Helvetica Neue" panose="02000503000000020004" pitchFamily="2" charset="0"/>
              </a:defRPr>
            </a:lvl1pPr>
          </a:lstStyle>
          <a:p>
            <a:r>
              <a:rPr lang="fr-CH" dirty="0"/>
              <a:t>Click to edit</a:t>
            </a:r>
            <a:br>
              <a:rPr lang="fr-CH" dirty="0"/>
            </a:br>
            <a:r>
              <a:rPr lang="fr-CH" dirty="0"/>
              <a:t>Master title style</a:t>
            </a:r>
            <a:endParaRPr dirty="0"/>
          </a:p>
        </p:txBody>
      </p:sp>
      <p:sp>
        <p:nvSpPr>
          <p:cNvPr id="4" name="Date Placeholder 3"/>
          <p:cNvSpPr>
            <a:spLocks noGrp="1"/>
          </p:cNvSpPr>
          <p:nvPr>
            <p:ph type="dt" sz="half" idx="10"/>
          </p:nvPr>
        </p:nvSpPr>
        <p:spPr/>
        <p:txBody>
          <a:bodyPr/>
          <a:lstStyle>
            <a:lvl1pPr>
              <a:defRPr b="0" i="0">
                <a:latin typeface="Helvetica Neue" panose="02000503000000020004" pitchFamily="2" charset="0"/>
              </a:defRPr>
            </a:lvl1pPr>
          </a:lstStyle>
          <a:p>
            <a:fld id="{0D9B8E33-453D-6C4F-95B3-5387C50D32C9}" type="datetime1">
              <a:rPr lang="en-US" smtClean="0"/>
              <a:pPr/>
              <a:t>2/1/19</a:t>
            </a:fld>
            <a:endParaRPr lang="en-US" dirty="0"/>
          </a:p>
        </p:txBody>
      </p:sp>
      <p:sp>
        <p:nvSpPr>
          <p:cNvPr id="5" name="Footer Placeholder 4"/>
          <p:cNvSpPr>
            <a:spLocks noGrp="1"/>
          </p:cNvSpPr>
          <p:nvPr>
            <p:ph type="ftr" sz="quarter" idx="11"/>
          </p:nvPr>
        </p:nvSpPr>
        <p:spPr/>
        <p:txBody>
          <a:bodyPr/>
          <a:lstStyle>
            <a:lvl1pPr>
              <a:defRPr b="0" i="0">
                <a:latin typeface="Helvetica Neue"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lvl1pPr>
              <a:defRPr b="0" i="0">
                <a:latin typeface="Helvetica Neue" panose="02000503000000020004" pitchFamily="2" charset="0"/>
              </a:defRPr>
            </a:lvl1p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711200" y="3332989"/>
            <a:ext cx="5181600" cy="3149600"/>
          </a:xfrm>
          <a:prstGeom prst="rect">
            <a:avLst/>
          </a:prstGeom>
        </p:spPr>
        <p:txBody>
          <a:bodyPr lIns="0" tIns="0" rIns="0" bIns="0"/>
          <a:lstStyle>
            <a:lvl1pPr marL="0" indent="-239994">
              <a:lnSpc>
                <a:spcPts val="2933"/>
              </a:lnSpc>
              <a:spcBef>
                <a:spcPts val="0"/>
              </a:spcBef>
              <a:buClr>
                <a:schemeClr val="tx2"/>
              </a:buClr>
              <a:buSzPct val="120000"/>
              <a:buFont typeface="Arial"/>
              <a:buNone/>
              <a:defRPr sz="2133" b="0" i="0" baseline="0">
                <a:solidFill>
                  <a:schemeClr val="tx1"/>
                </a:solidFill>
                <a:latin typeface="Helvetica Neue" panose="02000503000000020004" pitchFamily="2" charset="0"/>
              </a:defRPr>
            </a:lvl1pPr>
            <a:lvl2pPr marL="479988" marR="0" indent="-239994" algn="l" defTabSz="1219170" rtl="0" eaLnBrk="1" fontAlgn="auto" latinLnBrk="0" hangingPunct="1">
              <a:lnSpc>
                <a:spcPts val="2933"/>
              </a:lnSpc>
              <a:spcBef>
                <a:spcPts val="400"/>
              </a:spcBef>
              <a:spcAft>
                <a:spcPts val="0"/>
              </a:spcAft>
              <a:buClr>
                <a:schemeClr val="tx2"/>
              </a:buClr>
              <a:buSzPct val="120000"/>
              <a:buFont typeface="Arial"/>
              <a:buNone/>
              <a:tabLst/>
              <a:defRPr b="0" i="0" baseline="0">
                <a:latin typeface="Helvetica Neue" panose="02000503000000020004" pitchFamily="2" charset="0"/>
              </a:defRPr>
            </a:lvl2pPr>
            <a:lvl3pPr marL="959976" indent="-239994">
              <a:lnSpc>
                <a:spcPts val="2933"/>
              </a:lnSpc>
              <a:spcBef>
                <a:spcPts val="400"/>
              </a:spcBef>
              <a:buClr>
                <a:schemeClr val="accent3"/>
              </a:buClr>
              <a:buSzPct val="120000"/>
              <a:buFont typeface="Arial"/>
              <a:buChar char="•"/>
              <a:defRPr b="0" i="0">
                <a:latin typeface="Helvetica Neue" panose="02000503000000020004" pitchFamily="2" charset="0"/>
              </a:defRPr>
            </a:lvl3pPr>
            <a:lvl4pPr marL="1439964" indent="-239994">
              <a:lnSpc>
                <a:spcPts val="2933"/>
              </a:lnSpc>
              <a:spcBef>
                <a:spcPts val="400"/>
              </a:spcBef>
              <a:buClr>
                <a:schemeClr val="accent2"/>
              </a:buClr>
              <a:buSzPct val="120000"/>
              <a:buFont typeface="Arial"/>
              <a:buChar char="•"/>
              <a:defRPr b="0" i="0">
                <a:latin typeface="Helvetica Neue" panose="02000503000000020004" pitchFamily="2" charset="0"/>
              </a:defRPr>
            </a:lvl4pPr>
            <a:lvl5pPr marL="1919952" indent="-239994">
              <a:lnSpc>
                <a:spcPts val="2933"/>
              </a:lnSpc>
              <a:spcBef>
                <a:spcPts val="400"/>
              </a:spcBef>
              <a:buClr>
                <a:schemeClr val="accent1"/>
              </a:buClr>
              <a:buSzPct val="120000"/>
              <a:buFont typeface="Arial"/>
              <a:buChar char="•"/>
              <a:defRPr b="0" i="0">
                <a:latin typeface="Helvetica Neue" panose="02000503000000020004" pitchFamily="2" charset="0"/>
              </a:defRPr>
            </a:lvl5pPr>
            <a:lvl6pPr>
              <a:buNone/>
              <a:defRPr/>
            </a:lvl6pPr>
          </a:lstStyle>
          <a:p>
            <a:pPr lvl="0"/>
            <a:r>
              <a:rPr lang="fr-CH" dirty="0"/>
              <a:t>Click to edit Master text style </a:t>
            </a:r>
          </a:p>
          <a:p>
            <a:pPr marL="479988" marR="0" lvl="1" indent="-239994" algn="l" defTabSz="1219170" rtl="0" eaLnBrk="1" fontAlgn="auto" latinLnBrk="0" hangingPunct="1">
              <a:lnSpc>
                <a:spcPts val="2933"/>
              </a:lnSpc>
              <a:spcBef>
                <a:spcPts val="400"/>
              </a:spcBef>
              <a:spcAft>
                <a:spcPts val="0"/>
              </a:spcAft>
              <a:buClr>
                <a:schemeClr val="tx2"/>
              </a:buClr>
              <a:buSzPct val="120000"/>
              <a:buFont typeface="Arial"/>
              <a:buChar char="•"/>
              <a:tabLst/>
              <a:defRPr/>
            </a:pPr>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6400800" y="3332989"/>
            <a:ext cx="5181600" cy="3149600"/>
          </a:xfrm>
          <a:prstGeom prst="rect">
            <a:avLst/>
          </a:prstGeom>
        </p:spPr>
        <p:txBody>
          <a:bodyPr lIns="0" tIns="0" rIns="0" bIns="0"/>
          <a:lstStyle>
            <a:lvl1pPr marL="0" indent="-239994">
              <a:lnSpc>
                <a:spcPts val="2933"/>
              </a:lnSpc>
              <a:spcBef>
                <a:spcPts val="0"/>
              </a:spcBef>
              <a:buClr>
                <a:schemeClr val="tx2"/>
              </a:buClr>
              <a:buSzPct val="120000"/>
              <a:buFont typeface="Arial"/>
              <a:buNone/>
              <a:defRPr sz="2133" b="0" i="0" baseline="0">
                <a:solidFill>
                  <a:schemeClr val="tx1"/>
                </a:solidFill>
                <a:latin typeface="Helvetica Neue" panose="02000503000000020004" pitchFamily="2" charset="0"/>
              </a:defRPr>
            </a:lvl1pPr>
            <a:lvl2pPr marL="479988" indent="-239994">
              <a:lnSpc>
                <a:spcPts val="2933"/>
              </a:lnSpc>
              <a:spcBef>
                <a:spcPts val="400"/>
              </a:spcBef>
              <a:buClr>
                <a:schemeClr val="tx2"/>
              </a:buClr>
              <a:buSzPct val="120000"/>
              <a:buFont typeface="Arial"/>
              <a:buChar char="•"/>
              <a:defRPr b="0" i="0">
                <a:latin typeface="Helvetica Neue" panose="02000503000000020004" pitchFamily="2" charset="0"/>
              </a:defRPr>
            </a:lvl2pPr>
            <a:lvl3pPr marL="959976" indent="-239994">
              <a:lnSpc>
                <a:spcPts val="2933"/>
              </a:lnSpc>
              <a:spcBef>
                <a:spcPts val="400"/>
              </a:spcBef>
              <a:buClr>
                <a:schemeClr val="accent3"/>
              </a:buClr>
              <a:buSzPct val="120000"/>
              <a:buFont typeface="Arial"/>
              <a:buChar char="•"/>
              <a:defRPr b="0" i="0">
                <a:latin typeface="Helvetica Neue" panose="02000503000000020004" pitchFamily="2" charset="0"/>
              </a:defRPr>
            </a:lvl3pPr>
            <a:lvl4pPr marL="1439964" indent="-239994">
              <a:lnSpc>
                <a:spcPts val="2933"/>
              </a:lnSpc>
              <a:spcBef>
                <a:spcPts val="400"/>
              </a:spcBef>
              <a:buClr>
                <a:schemeClr val="accent2"/>
              </a:buClr>
              <a:buSzPct val="120000"/>
              <a:buFont typeface="Arial"/>
              <a:buChar char="•"/>
              <a:defRPr b="0" i="0">
                <a:latin typeface="Helvetica Neue" panose="02000503000000020004" pitchFamily="2" charset="0"/>
              </a:defRPr>
            </a:lvl4pPr>
            <a:lvl5pPr marL="1919952" indent="-239994">
              <a:lnSpc>
                <a:spcPts val="2933"/>
              </a:lnSpc>
              <a:spcBef>
                <a:spcPts val="400"/>
              </a:spcBef>
              <a:buClr>
                <a:schemeClr val="accent1"/>
              </a:buClr>
              <a:buSzPct val="120000"/>
              <a:buFont typeface="Arial"/>
              <a:buChar char="•"/>
              <a:defRPr b="0" i="0">
                <a:latin typeface="Helvetica Neue"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28" name="Text Placeholder 27"/>
          <p:cNvSpPr>
            <a:spLocks noGrp="1"/>
          </p:cNvSpPr>
          <p:nvPr>
            <p:ph type="body" sz="quarter" idx="14" hasCustomPrompt="1"/>
          </p:nvPr>
        </p:nvSpPr>
        <p:spPr>
          <a:xfrm>
            <a:off x="6400800" y="1910589"/>
            <a:ext cx="5181600" cy="1219200"/>
          </a:xfrm>
          <a:prstGeom prst="rect">
            <a:avLst/>
          </a:prstGeom>
        </p:spPr>
        <p:txBody>
          <a:bodyPr vert="horz" wrap="square" anchor="t"/>
          <a:lstStyle>
            <a:lvl1pPr marL="0" indent="-609585">
              <a:spcBef>
                <a:spcPts val="0"/>
              </a:spcBef>
              <a:buFont typeface="Arial"/>
              <a:buNone/>
              <a:defRPr sz="2667" b="0" i="0" baseline="0">
                <a:solidFill>
                  <a:schemeClr val="tx2"/>
                </a:solidFill>
                <a:latin typeface="Helvetica Neue" panose="02000503000000020004" pitchFamily="2" charset="0"/>
              </a:defRPr>
            </a:lvl1pPr>
          </a:lstStyle>
          <a:p>
            <a:pPr lvl="0"/>
            <a:r>
              <a:rPr lang="fr-CH" dirty="0"/>
              <a:t>Click to edit</a:t>
            </a:r>
            <a:br>
              <a:rPr lang="fr-CH" dirty="0"/>
            </a:br>
            <a:r>
              <a:rPr lang="fr-CH" dirty="0"/>
              <a:t>Master title style</a:t>
            </a:r>
            <a:endParaRPr lang="en-US" dirty="0"/>
          </a:p>
        </p:txBody>
      </p:sp>
    </p:spTree>
    <p:extLst>
      <p:ext uri="{BB962C8B-B14F-4D97-AF65-F5344CB8AC3E}">
        <p14:creationId xmlns:p14="http://schemas.microsoft.com/office/powerpoint/2010/main" val="25600164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8" name="Rectangle 7"/>
          <p:cNvSpPr/>
          <p:nvPr userDrawn="1"/>
        </p:nvSpPr>
        <p:spPr>
          <a:xfrm>
            <a:off x="3" y="-127000"/>
            <a:ext cx="12191999" cy="69850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chemeClr val="bg1"/>
              </a:solidFill>
              <a:highlight>
                <a:srgbClr val="FFFF00"/>
              </a:highlight>
              <a:latin typeface="Helvetica Neue" panose="02000503000000020004" pitchFamily="2" charset="0"/>
            </a:endParaRPr>
          </a:p>
        </p:txBody>
      </p:sp>
      <p:sp>
        <p:nvSpPr>
          <p:cNvPr id="12" name="Title 11"/>
          <p:cNvSpPr>
            <a:spLocks noGrp="1"/>
          </p:cNvSpPr>
          <p:nvPr>
            <p:ph type="title" hasCustomPrompt="1"/>
          </p:nvPr>
        </p:nvSpPr>
        <p:spPr>
          <a:xfrm>
            <a:off x="2235200" y="685801"/>
            <a:ext cx="9550400" cy="1219201"/>
          </a:xfrm>
          <a:prstGeom prst="rect">
            <a:avLst/>
          </a:prstGeom>
        </p:spPr>
        <p:txBody>
          <a:bodyPr vert="horz"/>
          <a:lstStyle>
            <a:lvl1pPr marL="0" marR="0" indent="0" algn="l" defTabSz="609585" rtl="0" eaLnBrk="1" fontAlgn="auto" latinLnBrk="0" hangingPunct="1">
              <a:lnSpc>
                <a:spcPct val="100000"/>
              </a:lnSpc>
              <a:spcBef>
                <a:spcPct val="0"/>
              </a:spcBef>
              <a:spcAft>
                <a:spcPts val="0"/>
              </a:spcAft>
              <a:tabLst/>
              <a:defRPr kumimoji="0" lang="fr-CH" sz="2667" b="0" i="0" u="none" strike="noStrike" kern="1200" cap="none" spc="0" normalizeH="0" baseline="0" noProof="0">
                <a:ln>
                  <a:noFill/>
                </a:ln>
                <a:solidFill>
                  <a:schemeClr val="bg1"/>
                </a:solidFill>
                <a:effectLst/>
                <a:uLnTx/>
                <a:uFillTx/>
                <a:latin typeface="Helvetica Neue" panose="02000503000000020004" pitchFamily="2" charset="0"/>
              </a:defRPr>
            </a:lvl1pPr>
          </a:lstStyle>
          <a:p>
            <a:pPr marL="0" marR="0" lvl="0" indent="0" defTabSz="609585" rtl="0" eaLnBrk="1" fontAlgn="auto" latinLnBrk="0" hangingPunct="1">
              <a:lnSpc>
                <a:spcPct val="100000"/>
              </a:lnSpc>
              <a:spcBef>
                <a:spcPct val="0"/>
              </a:spcBef>
              <a:spcAft>
                <a:spcPts val="0"/>
              </a:spcAft>
              <a:tabLst/>
              <a:defRPr/>
            </a:pPr>
            <a:r>
              <a:rPr kumimoji="0" lang="fr-CH" sz="3200" b="1" i="0" u="none" strike="noStrike" kern="1200" cap="none" spc="0" normalizeH="0" baseline="0" noProof="0" dirty="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dirty="0">
                <a:ln>
                  <a:noFill/>
                </a:ln>
                <a:solidFill>
                  <a:schemeClr val="bg1"/>
                </a:solidFill>
                <a:effectLst/>
                <a:uLnTx/>
                <a:uFillTx/>
                <a:latin typeface="+mn-lt"/>
                <a:ea typeface="+mj-ea"/>
                <a:cs typeface="+mj-cs"/>
              </a:rPr>
            </a:br>
            <a:r>
              <a:rPr kumimoji="0" lang="fr-CH" sz="3200" b="1" i="0" u="none" strike="noStrike" kern="1200" cap="none" spc="0" normalizeH="0" baseline="0" noProof="0" dirty="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dirty="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224668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A006-6803-D440-B161-D484554ADED3}"/>
              </a:ext>
            </a:extLst>
          </p:cNvPr>
          <p:cNvSpPr>
            <a:spLocks noGrp="1"/>
          </p:cNvSpPr>
          <p:nvPr>
            <p:ph type="title"/>
          </p:nvPr>
        </p:nvSpPr>
        <p:spPr>
          <a:xfrm>
            <a:off x="831850" y="1709738"/>
            <a:ext cx="10515600" cy="2852737"/>
          </a:xfrm>
        </p:spPr>
        <p:txBody>
          <a:bodyPr anchor="b"/>
          <a:lstStyle>
            <a:lvl1pPr>
              <a:defRPr sz="6000" b="0" i="0">
                <a:latin typeface="Helvetica Neue" panose="0200050300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171345C-A629-1E44-A7D9-703DF9539178}"/>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4DA869DC-B671-B54E-B837-1B80C840FE4A}"/>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5" name="Footer Placeholder 4">
            <a:extLst>
              <a:ext uri="{FF2B5EF4-FFF2-40B4-BE49-F238E27FC236}">
                <a16:creationId xmlns:a16="http://schemas.microsoft.com/office/drawing/2014/main" id="{34C55979-1AD3-B94A-A1E6-D5542C411950}"/>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42DD6BA1-5366-8348-9E90-DC464C256A84}"/>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73885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0B208-280D-7744-8D33-3734E96ADB6C}"/>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C6FB7D3-3CC0-E94B-A766-6141F3230912}"/>
              </a:ext>
            </a:extLst>
          </p:cNvPr>
          <p:cNvSpPr>
            <a:spLocks noGrp="1"/>
          </p:cNvSpPr>
          <p:nvPr>
            <p:ph sz="half" idx="1"/>
          </p:nvPr>
        </p:nvSpPr>
        <p:spPr>
          <a:xfrm>
            <a:off x="838200" y="1825625"/>
            <a:ext cx="5181600" cy="435133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5265DB5-844A-264F-9989-96354B007EEB}"/>
              </a:ext>
            </a:extLst>
          </p:cNvPr>
          <p:cNvSpPr>
            <a:spLocks noGrp="1"/>
          </p:cNvSpPr>
          <p:nvPr>
            <p:ph sz="half" idx="2"/>
          </p:nvPr>
        </p:nvSpPr>
        <p:spPr>
          <a:xfrm>
            <a:off x="6172200" y="1825625"/>
            <a:ext cx="5181600" cy="435133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BAA09F1-F1DF-4349-A862-CBD148620AD3}"/>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6" name="Footer Placeholder 5">
            <a:extLst>
              <a:ext uri="{FF2B5EF4-FFF2-40B4-BE49-F238E27FC236}">
                <a16:creationId xmlns:a16="http://schemas.microsoft.com/office/drawing/2014/main" id="{64228090-8A24-064A-A072-1C590803915D}"/>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6B880ADB-DD5B-7D46-822F-25ED2DE8A07C}"/>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336161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A9FB-1AA4-6D4E-AAF9-1AE11BF18AC2}"/>
              </a:ext>
            </a:extLst>
          </p:cNvPr>
          <p:cNvSpPr>
            <a:spLocks noGrp="1"/>
          </p:cNvSpPr>
          <p:nvPr>
            <p:ph type="title"/>
          </p:nvPr>
        </p:nvSpPr>
        <p:spPr>
          <a:xfrm>
            <a:off x="839788" y="365125"/>
            <a:ext cx="10515600" cy="1325563"/>
          </a:xfrm>
        </p:spPr>
        <p:txBody>
          <a:bodyPr/>
          <a:lstStyle>
            <a:lvl1pPr>
              <a:defRPr b="0" i="0">
                <a:latin typeface="Helvetica Neue" panose="0200050300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D6C5E9-F969-F54D-8226-46D988E87DA0}"/>
              </a:ext>
            </a:extLst>
          </p:cNvPr>
          <p:cNvSpPr>
            <a:spLocks noGrp="1"/>
          </p:cNvSpPr>
          <p:nvPr>
            <p:ph type="body" idx="1"/>
          </p:nvPr>
        </p:nvSpPr>
        <p:spPr>
          <a:xfrm>
            <a:off x="839788" y="1681163"/>
            <a:ext cx="5157787" cy="823912"/>
          </a:xfrm>
        </p:spPr>
        <p:txBody>
          <a:bodyPr anchor="b"/>
          <a:lstStyle>
            <a:lvl1pPr marL="0" indent="0">
              <a:buNone/>
              <a:defRPr sz="2400" b="0" i="0">
                <a:latin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43A4CBB-50BB-1347-AF92-84523DE7E146}"/>
              </a:ext>
            </a:extLst>
          </p:cNvPr>
          <p:cNvSpPr>
            <a:spLocks noGrp="1"/>
          </p:cNvSpPr>
          <p:nvPr>
            <p:ph sz="half" idx="2"/>
          </p:nvPr>
        </p:nvSpPr>
        <p:spPr>
          <a:xfrm>
            <a:off x="839788" y="2505075"/>
            <a:ext cx="5157787" cy="368458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B5F06CF-B000-D64E-832A-FD228F979FC3}"/>
              </a:ext>
            </a:extLst>
          </p:cNvPr>
          <p:cNvSpPr>
            <a:spLocks noGrp="1"/>
          </p:cNvSpPr>
          <p:nvPr>
            <p:ph type="body" sz="quarter" idx="3"/>
          </p:nvPr>
        </p:nvSpPr>
        <p:spPr>
          <a:xfrm>
            <a:off x="6172200" y="1681163"/>
            <a:ext cx="5183188" cy="823912"/>
          </a:xfrm>
        </p:spPr>
        <p:txBody>
          <a:bodyPr anchor="b"/>
          <a:lstStyle>
            <a:lvl1pPr marL="0" indent="0">
              <a:buNone/>
              <a:defRPr sz="2400" b="0" i="0">
                <a:latin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7BC11DD-8B5E-8B4E-A82F-F488A69B6088}"/>
              </a:ext>
            </a:extLst>
          </p:cNvPr>
          <p:cNvSpPr>
            <a:spLocks noGrp="1"/>
          </p:cNvSpPr>
          <p:nvPr>
            <p:ph sz="quarter" idx="4"/>
          </p:nvPr>
        </p:nvSpPr>
        <p:spPr>
          <a:xfrm>
            <a:off x="6172200" y="2505075"/>
            <a:ext cx="5183188" cy="368458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546F7D8-328F-AB41-9544-D3F85B07E9E5}"/>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8" name="Footer Placeholder 7">
            <a:extLst>
              <a:ext uri="{FF2B5EF4-FFF2-40B4-BE49-F238E27FC236}">
                <a16:creationId xmlns:a16="http://schemas.microsoft.com/office/drawing/2014/main" id="{81A5294F-BF0D-AA4B-BC77-CBE6C3A1D2D9}"/>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9" name="Slide Number Placeholder 8">
            <a:extLst>
              <a:ext uri="{FF2B5EF4-FFF2-40B4-BE49-F238E27FC236}">
                <a16:creationId xmlns:a16="http://schemas.microsoft.com/office/drawing/2014/main" id="{770FEC26-A325-2A43-99FD-3B3B1D9CD34C}"/>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3402174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27A-7364-2743-9300-67F49E431D25}"/>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07E33EB-EC94-E344-904D-5427EC49B8E3}"/>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4" name="Footer Placeholder 3">
            <a:extLst>
              <a:ext uri="{FF2B5EF4-FFF2-40B4-BE49-F238E27FC236}">
                <a16:creationId xmlns:a16="http://schemas.microsoft.com/office/drawing/2014/main" id="{B61B2946-6F90-8E4D-80E8-FDC7649AF5CA}"/>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5" name="Slide Number Placeholder 4">
            <a:extLst>
              <a:ext uri="{FF2B5EF4-FFF2-40B4-BE49-F238E27FC236}">
                <a16:creationId xmlns:a16="http://schemas.microsoft.com/office/drawing/2014/main" id="{BD670B9F-2B14-CE4C-ADB6-9D26EAD1F327}"/>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3410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3764E-97E6-054C-92C1-D12F065ACDE9}"/>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3" name="Footer Placeholder 2">
            <a:extLst>
              <a:ext uri="{FF2B5EF4-FFF2-40B4-BE49-F238E27FC236}">
                <a16:creationId xmlns:a16="http://schemas.microsoft.com/office/drawing/2014/main" id="{A22AE69C-2E25-394C-ADC0-5D0BC293611B}"/>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4" name="Slide Number Placeholder 3">
            <a:extLst>
              <a:ext uri="{FF2B5EF4-FFF2-40B4-BE49-F238E27FC236}">
                <a16:creationId xmlns:a16="http://schemas.microsoft.com/office/drawing/2014/main" id="{75B1B7D6-7955-A443-BD44-E5C26B4F3F36}"/>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1093206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DD63-B7F8-5044-82C5-04B8ACBDDE2F}"/>
              </a:ext>
            </a:extLst>
          </p:cNvPr>
          <p:cNvSpPr>
            <a:spLocks noGrp="1"/>
          </p:cNvSpPr>
          <p:nvPr>
            <p:ph type="title"/>
          </p:nvPr>
        </p:nvSpPr>
        <p:spPr>
          <a:xfrm>
            <a:off x="839788" y="457200"/>
            <a:ext cx="3932237" cy="1600200"/>
          </a:xfrm>
        </p:spPr>
        <p:txBody>
          <a:bodyPr anchor="b"/>
          <a:lstStyle>
            <a:lvl1pPr>
              <a:defRPr sz="3200"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C0A0182-4D35-CC41-80C8-35AA7F26637A}"/>
              </a:ext>
            </a:extLst>
          </p:cNvPr>
          <p:cNvSpPr>
            <a:spLocks noGrp="1"/>
          </p:cNvSpPr>
          <p:nvPr>
            <p:ph idx="1"/>
          </p:nvPr>
        </p:nvSpPr>
        <p:spPr>
          <a:xfrm>
            <a:off x="5183188" y="987425"/>
            <a:ext cx="6172200" cy="4873625"/>
          </a:xfrm>
        </p:spPr>
        <p:txBody>
          <a:bodyPr/>
          <a:lstStyle>
            <a:lvl1pPr>
              <a:defRPr sz="3200" b="0" i="0">
                <a:latin typeface="Helvetica Neue" panose="02000503000000020004" pitchFamily="2" charset="0"/>
              </a:defRPr>
            </a:lvl1pPr>
            <a:lvl2pPr>
              <a:defRPr sz="2800" b="0" i="0">
                <a:latin typeface="Helvetica Neue" panose="02000503000000020004" pitchFamily="2" charset="0"/>
              </a:defRPr>
            </a:lvl2pPr>
            <a:lvl3pPr>
              <a:defRPr sz="2400" b="0" i="0">
                <a:latin typeface="Helvetica Neue" panose="02000503000000020004" pitchFamily="2" charset="0"/>
              </a:defRPr>
            </a:lvl3pPr>
            <a:lvl4pPr>
              <a:defRPr sz="2000" b="0" i="0">
                <a:latin typeface="Helvetica Neue" panose="02000503000000020004" pitchFamily="2" charset="0"/>
              </a:defRPr>
            </a:lvl4pPr>
            <a:lvl5pPr>
              <a:defRPr sz="2000" b="0" i="0">
                <a:latin typeface="Helvetica Neue" panose="02000503000000020004"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F2F432E-E75F-1046-B034-D340D9106C81}"/>
              </a:ext>
            </a:extLst>
          </p:cNvPr>
          <p:cNvSpPr>
            <a:spLocks noGrp="1"/>
          </p:cNvSpPr>
          <p:nvPr>
            <p:ph type="body" sz="half" idx="2"/>
          </p:nvPr>
        </p:nvSpPr>
        <p:spPr>
          <a:xfrm>
            <a:off x="839788" y="2057400"/>
            <a:ext cx="3932237" cy="3811588"/>
          </a:xfrm>
        </p:spPr>
        <p:txBody>
          <a:bodyPr/>
          <a:lstStyle>
            <a:lvl1pPr marL="0" indent="0">
              <a:buNone/>
              <a:defRPr sz="1600" b="0" i="0">
                <a:latin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E3F2105-0EAE-044F-9C6A-95FCB3A3CF9D}"/>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6" name="Footer Placeholder 5">
            <a:extLst>
              <a:ext uri="{FF2B5EF4-FFF2-40B4-BE49-F238E27FC236}">
                <a16:creationId xmlns:a16="http://schemas.microsoft.com/office/drawing/2014/main" id="{786BF3BA-1772-D047-9DDE-5B6F24C10FAF}"/>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C1854D5A-9F4C-C947-8CD8-24FE7E03083D}"/>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146379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84F6-57AF-1A43-99A4-815ECD883FF3}"/>
              </a:ext>
            </a:extLst>
          </p:cNvPr>
          <p:cNvSpPr>
            <a:spLocks noGrp="1"/>
          </p:cNvSpPr>
          <p:nvPr>
            <p:ph type="title"/>
          </p:nvPr>
        </p:nvSpPr>
        <p:spPr>
          <a:xfrm>
            <a:off x="839788" y="457200"/>
            <a:ext cx="3932237" cy="1600200"/>
          </a:xfrm>
        </p:spPr>
        <p:txBody>
          <a:bodyPr anchor="b"/>
          <a:lstStyle>
            <a:lvl1pPr>
              <a:defRPr sz="3200" b="0" i="0">
                <a:latin typeface="Helvetica Neue" panose="02000503000000020004"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A487BE39-D770-E347-8EDC-50B4DCCC8E98}"/>
              </a:ext>
            </a:extLst>
          </p:cNvPr>
          <p:cNvSpPr>
            <a:spLocks noGrp="1"/>
          </p:cNvSpPr>
          <p:nvPr>
            <p:ph type="pic" idx="1"/>
          </p:nvPr>
        </p:nvSpPr>
        <p:spPr>
          <a:xfrm>
            <a:off x="5183188" y="987425"/>
            <a:ext cx="6172200" cy="4873625"/>
          </a:xfrm>
        </p:spPr>
        <p:txBody>
          <a:bodyPr/>
          <a:lstStyle>
            <a:lvl1pPr marL="0" indent="0">
              <a:buNone/>
              <a:defRPr sz="3200" b="0" i="0">
                <a:latin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6491342-1E92-BE4F-8474-772DBD65EFBE}"/>
              </a:ext>
            </a:extLst>
          </p:cNvPr>
          <p:cNvSpPr>
            <a:spLocks noGrp="1"/>
          </p:cNvSpPr>
          <p:nvPr>
            <p:ph type="body" sz="half" idx="2"/>
          </p:nvPr>
        </p:nvSpPr>
        <p:spPr>
          <a:xfrm>
            <a:off x="839788" y="2057400"/>
            <a:ext cx="3932237" cy="3811588"/>
          </a:xfrm>
        </p:spPr>
        <p:txBody>
          <a:bodyPr/>
          <a:lstStyle>
            <a:lvl1pPr marL="0" indent="0">
              <a:buNone/>
              <a:defRPr sz="1600" b="0" i="0">
                <a:latin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4A506C0-F1B8-B845-AB00-5C130B5559FB}"/>
              </a:ext>
            </a:extLst>
          </p:cNvPr>
          <p:cNvSpPr>
            <a:spLocks noGrp="1"/>
          </p:cNvSpPr>
          <p:nvPr>
            <p:ph type="dt" sz="half" idx="10"/>
          </p:nvPr>
        </p:nvSpPr>
        <p:spPr/>
        <p:txBody>
          <a:bodyPr/>
          <a:lstStyle>
            <a:lvl1pPr>
              <a:defRPr b="0" i="0">
                <a:latin typeface="Helvetica Neue" panose="02000503000000020004" pitchFamily="2" charset="0"/>
              </a:defRPr>
            </a:lvl1pPr>
          </a:lstStyle>
          <a:p>
            <a:fld id="{7CFAB3AD-5E5A-9D45-81CB-5214D811B92E}" type="datetimeFigureOut">
              <a:rPr lang="en-US" smtClean="0"/>
              <a:pPr/>
              <a:t>2/1/19</a:t>
            </a:fld>
            <a:endParaRPr lang="en-US" dirty="0"/>
          </a:p>
        </p:txBody>
      </p:sp>
      <p:sp>
        <p:nvSpPr>
          <p:cNvPr id="6" name="Footer Placeholder 5">
            <a:extLst>
              <a:ext uri="{FF2B5EF4-FFF2-40B4-BE49-F238E27FC236}">
                <a16:creationId xmlns:a16="http://schemas.microsoft.com/office/drawing/2014/main" id="{3FEF214F-52C4-4747-970C-0E3AE05C5FD9}"/>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FDDD5DF6-548C-3447-9C9F-153B5AB2414B}"/>
              </a:ext>
            </a:extLst>
          </p:cNvPr>
          <p:cNvSpPr>
            <a:spLocks noGrp="1"/>
          </p:cNvSpPr>
          <p:nvPr>
            <p:ph type="sldNum" sz="quarter" idx="12"/>
          </p:nvPr>
        </p:nvSpPr>
        <p:spPr/>
        <p:txBody>
          <a:bodyPr/>
          <a:lstStyle>
            <a:lvl1pPr>
              <a:defRPr b="0" i="0">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362838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ED64F-DDDC-CB40-BFE2-6B7736AA3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F2B10C-1E1E-7B40-95E5-9E030B4DE1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C2164F-DC45-DF43-90EF-B5D2E6B3D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panose="02000503000000020004" pitchFamily="2" charset="0"/>
              </a:defRPr>
            </a:lvl1pPr>
          </a:lstStyle>
          <a:p>
            <a:fld id="{7CFAB3AD-5E5A-9D45-81CB-5214D811B92E}" type="datetimeFigureOut">
              <a:rPr lang="en-US" smtClean="0"/>
              <a:pPr/>
              <a:t>2/1/19</a:t>
            </a:fld>
            <a:endParaRPr lang="en-US" dirty="0"/>
          </a:p>
        </p:txBody>
      </p:sp>
      <p:sp>
        <p:nvSpPr>
          <p:cNvPr id="5" name="Footer Placeholder 4">
            <a:extLst>
              <a:ext uri="{FF2B5EF4-FFF2-40B4-BE49-F238E27FC236}">
                <a16:creationId xmlns:a16="http://schemas.microsoft.com/office/drawing/2014/main" id="{6000230C-10D2-564C-9C17-3AFAEDDEB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E9567879-2386-334F-A651-8BCD6CC35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panose="02000503000000020004" pitchFamily="2" charset="0"/>
              </a:defRPr>
            </a:lvl1pPr>
          </a:lstStyle>
          <a:p>
            <a:fld id="{C4587148-BF27-C948-A9D9-92E908A250DB}" type="slidenum">
              <a:rPr lang="en-US" smtClean="0"/>
              <a:pPr/>
              <a:t>‹#›</a:t>
            </a:fld>
            <a:endParaRPr lang="en-US" dirty="0"/>
          </a:p>
        </p:txBody>
      </p:sp>
    </p:spTree>
    <p:extLst>
      <p:ext uri="{BB962C8B-B14F-4D97-AF65-F5344CB8AC3E}">
        <p14:creationId xmlns:p14="http://schemas.microsoft.com/office/powerpoint/2010/main" val="1260086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9FBE16-7AFB-6C4A-B42D-1922650E8D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ED79BA-C33C-BD4E-9796-398C75691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3DC726-EB70-9B42-9EEC-3E570C3130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panose="02000503000000020004" pitchFamily="2" charset="0"/>
              </a:defRPr>
            </a:lvl1pPr>
          </a:lstStyle>
          <a:p>
            <a:fld id="{243593A6-FEA6-D442-AECA-61550EF7EDE7}" type="datetimeFigureOut">
              <a:rPr lang="en-US" smtClean="0"/>
              <a:pPr/>
              <a:t>2/1/19</a:t>
            </a:fld>
            <a:endParaRPr lang="en-US" dirty="0"/>
          </a:p>
        </p:txBody>
      </p:sp>
      <p:sp>
        <p:nvSpPr>
          <p:cNvPr id="5" name="Footer Placeholder 4">
            <a:extLst>
              <a:ext uri="{FF2B5EF4-FFF2-40B4-BE49-F238E27FC236}">
                <a16:creationId xmlns:a16="http://schemas.microsoft.com/office/drawing/2014/main" id="{19BEFD3B-5960-0447-A723-E7D07590D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2C30C32A-4057-814D-B5A8-6E40D5A540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panose="02000503000000020004" pitchFamily="2" charset="0"/>
              </a:defRPr>
            </a:lvl1pPr>
          </a:lstStyle>
          <a:p>
            <a:fld id="{E3E512E2-F088-2A47-855C-B3B6007EFC4E}" type="slidenum">
              <a:rPr lang="en-US" smtClean="0"/>
              <a:pPr/>
              <a:t>‹#›</a:t>
            </a:fld>
            <a:endParaRPr lang="en-US" dirty="0"/>
          </a:p>
        </p:txBody>
      </p:sp>
    </p:spTree>
    <p:extLst>
      <p:ext uri="{BB962C8B-B14F-4D97-AF65-F5344CB8AC3E}">
        <p14:creationId xmlns:p14="http://schemas.microsoft.com/office/powerpoint/2010/main" val="29004906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jpe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4.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39.jpeg"/><Relationship Id="rId4" Type="http://schemas.openxmlformats.org/officeDocument/2006/relationships/hyperlink" Target="https://www.youtube.com/watch?v=maxnB7PvZZ0&amp;t=26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39.jpeg"/><Relationship Id="rId4" Type="http://schemas.openxmlformats.org/officeDocument/2006/relationships/hyperlink" Target="https://sdgs.scout.or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40.tiff"/><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image" Target="../media/image15.png"/><Relationship Id="rId4" Type="http://schemas.openxmlformats.org/officeDocument/2006/relationships/hyperlink" Target="https://www.youtube.com/watch?v=IgWZkrA_c9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5BBCFE-3AA0-3D4D-8BCE-D75DD2A70D34}"/>
              </a:ext>
            </a:extLst>
          </p:cNvPr>
          <p:cNvSpPr/>
          <p:nvPr/>
        </p:nvSpPr>
        <p:spPr>
          <a:xfrm>
            <a:off x="0" y="-219405"/>
            <a:ext cx="12192000" cy="5760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pic>
        <p:nvPicPr>
          <p:cNvPr id="6" name="Picture 5">
            <a:extLst>
              <a:ext uri="{FF2B5EF4-FFF2-40B4-BE49-F238E27FC236}">
                <a16:creationId xmlns:a16="http://schemas.microsoft.com/office/drawing/2014/main" id="{3C6986E4-0A40-C743-A6C4-94E3C97D0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7515" y="1284191"/>
            <a:ext cx="8736971" cy="4257044"/>
          </a:xfrm>
          <a:prstGeom prst="rect">
            <a:avLst/>
          </a:prstGeom>
        </p:spPr>
      </p:pic>
    </p:spTree>
    <p:extLst>
      <p:ext uri="{BB962C8B-B14F-4D97-AF65-F5344CB8AC3E}">
        <p14:creationId xmlns:p14="http://schemas.microsoft.com/office/powerpoint/2010/main" val="23030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3DC34C-51A4-B749-97E0-31964791C9C3}"/>
              </a:ext>
            </a:extLst>
          </p:cNvPr>
          <p:cNvSpPr/>
          <p:nvPr/>
        </p:nvSpPr>
        <p:spPr>
          <a:xfrm>
            <a:off x="1" y="0"/>
            <a:ext cx="12192000" cy="6858000"/>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C1B133-7D37-7B47-ADF8-1A1F52A23451}"/>
              </a:ext>
            </a:extLst>
          </p:cNvPr>
          <p:cNvSpPr txBox="1"/>
          <p:nvPr/>
        </p:nvSpPr>
        <p:spPr>
          <a:xfrm>
            <a:off x="1444052" y="3429000"/>
            <a:ext cx="9303896" cy="1323439"/>
          </a:xfrm>
          <a:prstGeom prst="rect">
            <a:avLst/>
          </a:prstGeom>
          <a:noFill/>
        </p:spPr>
        <p:txBody>
          <a:bodyPr wrap="square" rtlCol="0">
            <a:spAutoFit/>
          </a:bodyPr>
          <a:lstStyle/>
          <a:p>
            <a:pPr algn="ctr"/>
            <a:r>
              <a:rPr lang="en-US" sz="4000" b="1" dirty="0">
                <a:solidFill>
                  <a:srgbClr val="FFC000"/>
                </a:solidFill>
                <a:latin typeface="Futura Medium" panose="020B0602020204020303" pitchFamily="34" charset="-79"/>
                <a:ea typeface="FangSong" panose="02010609060101010101" pitchFamily="49" charset="-122"/>
                <a:cs typeface="Futura Medium" panose="020B0602020204020303" pitchFamily="34" charset="-79"/>
              </a:rPr>
              <a:t>Scouting</a:t>
            </a:r>
            <a:r>
              <a:rPr lang="en-US" sz="4000" b="1" dirty="0">
                <a:solidFill>
                  <a:schemeClr val="tx1">
                    <a:lumMod val="75000"/>
                    <a:lumOff val="25000"/>
                  </a:schemeClr>
                </a:solidFill>
                <a:latin typeface="Futura Medium" panose="020B0602020204020303" pitchFamily="34" charset="-79"/>
                <a:ea typeface="FangSong" panose="02010609060101010101" pitchFamily="49" charset="-122"/>
                <a:cs typeface="Futura Medium" panose="020B0602020204020303" pitchFamily="34" charset="-79"/>
              </a:rPr>
              <a:t> </a:t>
            </a:r>
            <a:r>
              <a:rPr lang="en-US" sz="4000" b="1" dirty="0">
                <a:solidFill>
                  <a:schemeClr val="bg1">
                    <a:lumMod val="85000"/>
                  </a:schemeClr>
                </a:solidFill>
                <a:latin typeface="Futura Medium" panose="020B0602020204020303" pitchFamily="34" charset="-79"/>
                <a:ea typeface="FangSong" panose="02010609060101010101" pitchFamily="49" charset="-122"/>
                <a:cs typeface="Futura Medium" panose="020B0602020204020303" pitchFamily="34" charset="-79"/>
              </a:rPr>
              <a:t>enables young people</a:t>
            </a:r>
            <a:r>
              <a:rPr lang="en-US" sz="4000" b="1" dirty="0">
                <a:solidFill>
                  <a:schemeClr val="tx1">
                    <a:lumMod val="75000"/>
                    <a:lumOff val="25000"/>
                  </a:schemeClr>
                </a:solidFill>
                <a:latin typeface="Futura Medium" panose="020B0602020204020303" pitchFamily="34" charset="-79"/>
                <a:ea typeface="FangSong" panose="02010609060101010101" pitchFamily="49" charset="-122"/>
                <a:cs typeface="Futura Medium" panose="020B0602020204020303" pitchFamily="34" charset="-79"/>
              </a:rPr>
              <a:t> </a:t>
            </a:r>
            <a:r>
              <a:rPr lang="en-US" sz="4000" b="1" dirty="0">
                <a:solidFill>
                  <a:srgbClr val="00B0F0"/>
                </a:solidFill>
                <a:latin typeface="Futura Medium" panose="020B0602020204020303" pitchFamily="34" charset="-79"/>
                <a:ea typeface="FangSong" panose="02010609060101010101" pitchFamily="49" charset="-122"/>
                <a:cs typeface="Futura Medium" panose="020B0602020204020303" pitchFamily="34" charset="-79"/>
              </a:rPr>
              <a:t>to be active global citizens. </a:t>
            </a:r>
          </a:p>
        </p:txBody>
      </p:sp>
      <p:pic>
        <p:nvPicPr>
          <p:cNvPr id="7" name="Picture 6">
            <a:extLst>
              <a:ext uri="{FF2B5EF4-FFF2-40B4-BE49-F238E27FC236}">
                <a16:creationId xmlns:a16="http://schemas.microsoft.com/office/drawing/2014/main" id="{D59154F7-D249-6742-9E5B-FB22D9F56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323294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587200-6DB3-5F45-8077-243A5CB34DAE}"/>
              </a:ext>
            </a:extLst>
          </p:cNvPr>
          <p:cNvSpPr/>
          <p:nvPr/>
        </p:nvSpPr>
        <p:spPr>
          <a:xfrm>
            <a:off x="1" y="0"/>
            <a:ext cx="12192000" cy="6858000"/>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C1B133-7D37-7B47-ADF8-1A1F52A23451}"/>
              </a:ext>
            </a:extLst>
          </p:cNvPr>
          <p:cNvSpPr txBox="1"/>
          <p:nvPr/>
        </p:nvSpPr>
        <p:spPr>
          <a:xfrm>
            <a:off x="1282283" y="3429000"/>
            <a:ext cx="10275134" cy="1323439"/>
          </a:xfrm>
          <a:prstGeom prst="rect">
            <a:avLst/>
          </a:prstGeom>
          <a:noFill/>
        </p:spPr>
        <p:txBody>
          <a:bodyPr wrap="square" rtlCol="0">
            <a:spAutoFit/>
          </a:bodyPr>
          <a:lstStyle/>
          <a:p>
            <a:pPr algn="ctr"/>
            <a:r>
              <a:rPr lang="en-US" sz="4000" b="1" dirty="0">
                <a:solidFill>
                  <a:srgbClr val="FFC000"/>
                </a:solidFill>
                <a:latin typeface="Futura Medium" panose="020B0602020204020303" pitchFamily="34" charset="-79"/>
                <a:ea typeface="FangSong" panose="02010609060101010101" pitchFamily="49" charset="-122"/>
                <a:cs typeface="Futura Medium" panose="020B0602020204020303" pitchFamily="34" charset="-79"/>
              </a:rPr>
              <a:t>Education</a:t>
            </a:r>
            <a:r>
              <a:rPr lang="en-US" sz="4000" b="1" dirty="0">
                <a:solidFill>
                  <a:schemeClr val="tx1">
                    <a:lumMod val="75000"/>
                    <a:lumOff val="25000"/>
                  </a:schemeClr>
                </a:solidFill>
                <a:latin typeface="Futura Medium" panose="020B0602020204020303" pitchFamily="34" charset="-79"/>
                <a:ea typeface="FangSong" panose="02010609060101010101" pitchFamily="49" charset="-122"/>
                <a:cs typeface="Futura Medium" panose="020B0602020204020303" pitchFamily="34" charset="-79"/>
              </a:rPr>
              <a:t> </a:t>
            </a:r>
            <a:r>
              <a:rPr lang="en-US" sz="4000" b="1" dirty="0">
                <a:solidFill>
                  <a:schemeClr val="bg1">
                    <a:lumMod val="85000"/>
                  </a:schemeClr>
                </a:solidFill>
                <a:latin typeface="Futura Medium" panose="020B0602020204020303" pitchFamily="34" charset="-79"/>
                <a:ea typeface="FangSong" panose="02010609060101010101" pitchFamily="49" charset="-122"/>
                <a:cs typeface="Futura Medium" panose="020B0602020204020303" pitchFamily="34" charset="-79"/>
              </a:rPr>
              <a:t>is key to the  achievement of </a:t>
            </a:r>
            <a:r>
              <a:rPr lang="en-US" sz="4000" b="1" dirty="0">
                <a:solidFill>
                  <a:srgbClr val="00B0F0"/>
                </a:solidFill>
                <a:latin typeface="Futura Medium" panose="020B0602020204020303" pitchFamily="34" charset="-79"/>
                <a:ea typeface="FangSong" panose="02010609060101010101" pitchFamily="49" charset="-122"/>
                <a:cs typeface="Futura Medium" panose="020B0602020204020303" pitchFamily="34" charset="-79"/>
              </a:rPr>
              <a:t>sustainable development.</a:t>
            </a:r>
          </a:p>
        </p:txBody>
      </p:sp>
      <p:pic>
        <p:nvPicPr>
          <p:cNvPr id="7" name="Picture 6">
            <a:extLst>
              <a:ext uri="{FF2B5EF4-FFF2-40B4-BE49-F238E27FC236}">
                <a16:creationId xmlns:a16="http://schemas.microsoft.com/office/drawing/2014/main" id="{F89582E5-9720-C642-BE53-C8068CBE62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28975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CAE880-1DF9-3F43-B9EE-7E594BCC929A}"/>
              </a:ext>
            </a:extLst>
          </p:cNvPr>
          <p:cNvSpPr/>
          <p:nvPr/>
        </p:nvSpPr>
        <p:spPr>
          <a:xfrm>
            <a:off x="0" y="0"/>
            <a:ext cx="12192000" cy="6858000"/>
          </a:xfrm>
          <a:prstGeom prst="rect">
            <a:avLst/>
          </a:prstGeom>
          <a:gradFill>
            <a:gsLst>
              <a:gs pos="0">
                <a:srgbClr val="92D050"/>
              </a:gs>
              <a:gs pos="10000">
                <a:srgbClr val="78B929"/>
              </a:gs>
              <a:gs pos="32000">
                <a:schemeClr val="accent5">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sp>
        <p:nvSpPr>
          <p:cNvPr id="7" name="TextBox 6">
            <a:extLst>
              <a:ext uri="{FF2B5EF4-FFF2-40B4-BE49-F238E27FC236}">
                <a16:creationId xmlns:a16="http://schemas.microsoft.com/office/drawing/2014/main" id="{BCC48281-848F-0F42-B602-F6CE500C7B88}"/>
              </a:ext>
            </a:extLst>
          </p:cNvPr>
          <p:cNvSpPr txBox="1"/>
          <p:nvPr/>
        </p:nvSpPr>
        <p:spPr>
          <a:xfrm>
            <a:off x="323929" y="610199"/>
            <a:ext cx="9384459" cy="1241237"/>
          </a:xfrm>
          <a:prstGeom prst="rect">
            <a:avLst/>
          </a:prstGeom>
          <a:noFill/>
        </p:spPr>
        <p:txBody>
          <a:bodyPr wrap="square" rtlCol="0">
            <a:spAutoFit/>
          </a:bodyPr>
          <a:lstStyle/>
          <a:p>
            <a:r>
              <a:rPr lang="en-US" sz="3733" b="1" dirty="0">
                <a:solidFill>
                  <a:schemeClr val="bg1"/>
                </a:solidFill>
                <a:latin typeface="Futura Medium" panose="020B0602020204020303" pitchFamily="34" charset="-79"/>
                <a:cs typeface="Futura Medium" panose="020B0602020204020303" pitchFamily="34" charset="-79"/>
              </a:rPr>
              <a:t>How will Scouts </a:t>
            </a:r>
          </a:p>
          <a:p>
            <a:r>
              <a:rPr lang="en-US" sz="3733" b="1" dirty="0">
                <a:solidFill>
                  <a:schemeClr val="bg1"/>
                </a:solidFill>
                <a:latin typeface="Futura Medium" panose="020B0602020204020303" pitchFamily="34" charset="-79"/>
                <a:cs typeface="Futura Medium" panose="020B0602020204020303" pitchFamily="34" charset="-79"/>
              </a:rPr>
              <a:t>for SDGs work?</a:t>
            </a:r>
          </a:p>
        </p:txBody>
      </p:sp>
      <p:grpSp>
        <p:nvGrpSpPr>
          <p:cNvPr id="17" name="Group 16">
            <a:extLst>
              <a:ext uri="{FF2B5EF4-FFF2-40B4-BE49-F238E27FC236}">
                <a16:creationId xmlns:a16="http://schemas.microsoft.com/office/drawing/2014/main" id="{2CCAF9B7-4955-8B4B-8D1C-4DD4437F420D}"/>
              </a:ext>
            </a:extLst>
          </p:cNvPr>
          <p:cNvGrpSpPr/>
          <p:nvPr/>
        </p:nvGrpSpPr>
        <p:grpSpPr>
          <a:xfrm>
            <a:off x="323930" y="1970306"/>
            <a:ext cx="3755274" cy="4334516"/>
            <a:chOff x="251520" y="1726332"/>
            <a:chExt cx="2593156" cy="2782572"/>
          </a:xfrm>
        </p:grpSpPr>
        <p:sp>
          <p:nvSpPr>
            <p:cNvPr id="2" name="Snip Single Corner Rectangle 1">
              <a:extLst>
                <a:ext uri="{FF2B5EF4-FFF2-40B4-BE49-F238E27FC236}">
                  <a16:creationId xmlns:a16="http://schemas.microsoft.com/office/drawing/2014/main" id="{5A5BF82A-74EA-D045-9C33-5AFC9CD5750D}"/>
                </a:ext>
              </a:extLst>
            </p:cNvPr>
            <p:cNvSpPr/>
            <p:nvPr/>
          </p:nvSpPr>
          <p:spPr>
            <a:xfrm rot="10800000">
              <a:off x="251520" y="2060632"/>
              <a:ext cx="2593156" cy="2448272"/>
            </a:xfrm>
            <a:prstGeom prst="snip1Rect">
              <a:avLst/>
            </a:prstGeom>
            <a:gradFill>
              <a:gsLst>
                <a:gs pos="0">
                  <a:srgbClr val="92D050"/>
                </a:gs>
                <a:gs pos="60000">
                  <a:srgbClr val="78B929"/>
                </a:gs>
                <a:gs pos="100000">
                  <a:schemeClr val="accent5">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sp>
          <p:nvSpPr>
            <p:cNvPr id="11" name="TextBox 10">
              <a:extLst>
                <a:ext uri="{FF2B5EF4-FFF2-40B4-BE49-F238E27FC236}">
                  <a16:creationId xmlns:a16="http://schemas.microsoft.com/office/drawing/2014/main" id="{9FDCC939-D190-7146-9E64-CF16E8C50D25}"/>
                </a:ext>
              </a:extLst>
            </p:cNvPr>
            <p:cNvSpPr txBox="1"/>
            <p:nvPr/>
          </p:nvSpPr>
          <p:spPr>
            <a:xfrm>
              <a:off x="251520" y="1726332"/>
              <a:ext cx="2583904" cy="480818"/>
            </a:xfrm>
            <a:prstGeom prst="rect">
              <a:avLst/>
            </a:prstGeom>
            <a:noFill/>
          </p:spPr>
          <p:txBody>
            <a:bodyPr wrap="square" rtlCol="0">
              <a:spAutoFit/>
            </a:bodyPr>
            <a:lstStyle/>
            <a:p>
              <a:r>
                <a:rPr lang="en-US" sz="4267" b="1" dirty="0">
                  <a:solidFill>
                    <a:schemeClr val="bg1"/>
                  </a:solidFill>
                  <a:latin typeface="Futura Medium" panose="020B0602020204020303" pitchFamily="34" charset="-79"/>
                  <a:cs typeface="Futura Medium" panose="020B0602020204020303" pitchFamily="34" charset="-79"/>
                </a:rPr>
                <a:t>Inspire</a:t>
              </a:r>
            </a:p>
          </p:txBody>
        </p:sp>
        <p:sp>
          <p:nvSpPr>
            <p:cNvPr id="14" name="TextBox 13">
              <a:extLst>
                <a:ext uri="{FF2B5EF4-FFF2-40B4-BE49-F238E27FC236}">
                  <a16:creationId xmlns:a16="http://schemas.microsoft.com/office/drawing/2014/main" id="{AF209F30-4F93-DF43-938C-EF11BF8D6381}"/>
                </a:ext>
              </a:extLst>
            </p:cNvPr>
            <p:cNvSpPr txBox="1"/>
            <p:nvPr/>
          </p:nvSpPr>
          <p:spPr>
            <a:xfrm>
              <a:off x="390821" y="2211710"/>
              <a:ext cx="2293496" cy="1837487"/>
            </a:xfrm>
            <a:prstGeom prst="rect">
              <a:avLst/>
            </a:prstGeom>
            <a:noFill/>
          </p:spPr>
          <p:txBody>
            <a:bodyPr wrap="square" rtlCol="0">
              <a:spAutoFit/>
            </a:bodyPr>
            <a:lstStyle/>
            <a:p>
              <a:r>
                <a:rPr lang="en-US" sz="2000" dirty="0">
                  <a:solidFill>
                    <a:schemeClr val="bg1"/>
                  </a:solidFill>
                  <a:latin typeface="Helvetica Neue" panose="02000503000000020004" pitchFamily="2" charset="0"/>
                </a:rPr>
                <a:t>young people to become active global citizens by offering them education, training, and learning opportunities through Scouting to explore and advocate for sustainable development. </a:t>
              </a:r>
            </a:p>
            <a:p>
              <a:endParaRPr lang="en-US" sz="2000" dirty="0">
                <a:solidFill>
                  <a:schemeClr val="bg1"/>
                </a:solidFill>
                <a:latin typeface="Helvetica Neue" panose="02000503000000020004" pitchFamily="2" charset="0"/>
              </a:endParaRPr>
            </a:p>
          </p:txBody>
        </p:sp>
      </p:grpSp>
      <p:grpSp>
        <p:nvGrpSpPr>
          <p:cNvPr id="18" name="Group 17">
            <a:extLst>
              <a:ext uri="{FF2B5EF4-FFF2-40B4-BE49-F238E27FC236}">
                <a16:creationId xmlns:a16="http://schemas.microsoft.com/office/drawing/2014/main" id="{6F018C6A-77F0-CF48-8493-5E1CBE0A8C6F}"/>
              </a:ext>
            </a:extLst>
          </p:cNvPr>
          <p:cNvGrpSpPr/>
          <p:nvPr/>
        </p:nvGrpSpPr>
        <p:grpSpPr>
          <a:xfrm>
            <a:off x="4197806" y="1970306"/>
            <a:ext cx="3750101" cy="4339053"/>
            <a:chOff x="3280594" y="1726332"/>
            <a:chExt cx="2593156" cy="2782572"/>
          </a:xfrm>
        </p:grpSpPr>
        <p:sp>
          <p:nvSpPr>
            <p:cNvPr id="9" name="Snip Single Corner Rectangle 8">
              <a:extLst>
                <a:ext uri="{FF2B5EF4-FFF2-40B4-BE49-F238E27FC236}">
                  <a16:creationId xmlns:a16="http://schemas.microsoft.com/office/drawing/2014/main" id="{49349C51-4594-014B-BD13-1241C784BA78}"/>
                </a:ext>
              </a:extLst>
            </p:cNvPr>
            <p:cNvSpPr/>
            <p:nvPr/>
          </p:nvSpPr>
          <p:spPr>
            <a:xfrm rot="10800000">
              <a:off x="3280594" y="2060632"/>
              <a:ext cx="2593156" cy="2448272"/>
            </a:xfrm>
            <a:prstGeom prst="snip1Rect">
              <a:avLst/>
            </a:prstGeom>
            <a:gradFill>
              <a:gsLst>
                <a:gs pos="0">
                  <a:srgbClr val="92D050"/>
                </a:gs>
                <a:gs pos="60000">
                  <a:srgbClr val="78B929"/>
                </a:gs>
                <a:gs pos="100000">
                  <a:schemeClr val="accent5">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sp>
          <p:nvSpPr>
            <p:cNvPr id="12" name="TextBox 11">
              <a:extLst>
                <a:ext uri="{FF2B5EF4-FFF2-40B4-BE49-F238E27FC236}">
                  <a16:creationId xmlns:a16="http://schemas.microsoft.com/office/drawing/2014/main" id="{83E02D20-B83E-9A4D-B515-ED4B7C12856C}"/>
                </a:ext>
              </a:extLst>
            </p:cNvPr>
            <p:cNvSpPr txBox="1"/>
            <p:nvPr/>
          </p:nvSpPr>
          <p:spPr>
            <a:xfrm>
              <a:off x="3289846" y="1726332"/>
              <a:ext cx="2583904" cy="480315"/>
            </a:xfrm>
            <a:prstGeom prst="rect">
              <a:avLst/>
            </a:prstGeom>
            <a:noFill/>
          </p:spPr>
          <p:txBody>
            <a:bodyPr wrap="square" rtlCol="0">
              <a:spAutoFit/>
            </a:bodyPr>
            <a:lstStyle/>
            <a:p>
              <a:r>
                <a:rPr lang="en-US" sz="4267" b="1" dirty="0">
                  <a:solidFill>
                    <a:schemeClr val="bg1"/>
                  </a:solidFill>
                  <a:latin typeface="Futura Medium" panose="020B0602020204020303" pitchFamily="34" charset="-79"/>
                  <a:cs typeface="Futura Medium" panose="020B0602020204020303" pitchFamily="34" charset="-79"/>
                </a:rPr>
                <a:t>Enable</a:t>
              </a:r>
            </a:p>
          </p:txBody>
        </p:sp>
        <p:sp>
          <p:nvSpPr>
            <p:cNvPr id="15" name="TextBox 14">
              <a:extLst>
                <a:ext uri="{FF2B5EF4-FFF2-40B4-BE49-F238E27FC236}">
                  <a16:creationId xmlns:a16="http://schemas.microsoft.com/office/drawing/2014/main" id="{16AE2A50-944F-B74E-882B-3DBF12AEA2F8}"/>
                </a:ext>
              </a:extLst>
            </p:cNvPr>
            <p:cNvSpPr txBox="1"/>
            <p:nvPr/>
          </p:nvSpPr>
          <p:spPr>
            <a:xfrm>
              <a:off x="3350144" y="2211710"/>
              <a:ext cx="2414650" cy="2032939"/>
            </a:xfrm>
            <a:prstGeom prst="rect">
              <a:avLst/>
            </a:prstGeom>
            <a:noFill/>
          </p:spPr>
          <p:txBody>
            <a:bodyPr wrap="square" rtlCol="0">
              <a:spAutoFit/>
            </a:bodyPr>
            <a:lstStyle/>
            <a:p>
              <a:r>
                <a:rPr lang="en-US" sz="2000" dirty="0">
                  <a:solidFill>
                    <a:schemeClr val="bg1"/>
                  </a:solidFill>
                  <a:latin typeface="Helvetica Neue" panose="02000503000000020004" pitchFamily="2" charset="0"/>
                </a:rPr>
                <a:t>Young people with the tools and information to develop key sustainable development competencies, while also building the capacity of National Scout Organizations (NSOs) to offer quality non-formal educational experiences to 50 million Scouts.  </a:t>
              </a:r>
            </a:p>
          </p:txBody>
        </p:sp>
      </p:grpSp>
      <p:grpSp>
        <p:nvGrpSpPr>
          <p:cNvPr id="19" name="Group 18">
            <a:extLst>
              <a:ext uri="{FF2B5EF4-FFF2-40B4-BE49-F238E27FC236}">
                <a16:creationId xmlns:a16="http://schemas.microsoft.com/office/drawing/2014/main" id="{C391B260-605E-0C4E-8F3F-823E1B1D7B64}"/>
              </a:ext>
            </a:extLst>
          </p:cNvPr>
          <p:cNvGrpSpPr/>
          <p:nvPr/>
        </p:nvGrpSpPr>
        <p:grpSpPr>
          <a:xfrm>
            <a:off x="8055811" y="1945402"/>
            <a:ext cx="3790854" cy="4359418"/>
            <a:chOff x="6277247" y="1707654"/>
            <a:chExt cx="2616324" cy="2801250"/>
          </a:xfrm>
        </p:grpSpPr>
        <p:sp>
          <p:nvSpPr>
            <p:cNvPr id="10" name="Snip Single Corner Rectangle 9">
              <a:extLst>
                <a:ext uri="{FF2B5EF4-FFF2-40B4-BE49-F238E27FC236}">
                  <a16:creationId xmlns:a16="http://schemas.microsoft.com/office/drawing/2014/main" id="{6B740460-5F55-D547-860C-F26458D61D39}"/>
                </a:ext>
              </a:extLst>
            </p:cNvPr>
            <p:cNvSpPr/>
            <p:nvPr/>
          </p:nvSpPr>
          <p:spPr>
            <a:xfrm rot="10800000">
              <a:off x="6277247" y="2060632"/>
              <a:ext cx="2593156" cy="2448272"/>
            </a:xfrm>
            <a:prstGeom prst="snip1Rect">
              <a:avLst/>
            </a:prstGeom>
            <a:gradFill>
              <a:gsLst>
                <a:gs pos="0">
                  <a:srgbClr val="92D050"/>
                </a:gs>
                <a:gs pos="60000">
                  <a:srgbClr val="78B929"/>
                </a:gs>
                <a:gs pos="100000">
                  <a:schemeClr val="accent5">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sp>
          <p:nvSpPr>
            <p:cNvPr id="13" name="TextBox 12">
              <a:extLst>
                <a:ext uri="{FF2B5EF4-FFF2-40B4-BE49-F238E27FC236}">
                  <a16:creationId xmlns:a16="http://schemas.microsoft.com/office/drawing/2014/main" id="{C317C331-9F4A-0041-A134-7997C4EDA0AB}"/>
                </a:ext>
              </a:extLst>
            </p:cNvPr>
            <p:cNvSpPr txBox="1"/>
            <p:nvPr/>
          </p:nvSpPr>
          <p:spPr>
            <a:xfrm>
              <a:off x="6309667" y="1707654"/>
              <a:ext cx="2583904" cy="481280"/>
            </a:xfrm>
            <a:prstGeom prst="rect">
              <a:avLst/>
            </a:prstGeom>
            <a:noFill/>
          </p:spPr>
          <p:txBody>
            <a:bodyPr wrap="square" rtlCol="0">
              <a:spAutoFit/>
            </a:bodyPr>
            <a:lstStyle/>
            <a:p>
              <a:r>
                <a:rPr lang="en-US" sz="4267" b="1" dirty="0">
                  <a:solidFill>
                    <a:schemeClr val="bg1"/>
                  </a:solidFill>
                  <a:latin typeface="Futura Medium" panose="020B0602020204020303" pitchFamily="34" charset="-79"/>
                  <a:cs typeface="Futura Medium" panose="020B0602020204020303" pitchFamily="34" charset="-79"/>
                </a:rPr>
                <a:t>Deliver</a:t>
              </a:r>
            </a:p>
          </p:txBody>
        </p:sp>
        <p:sp>
          <p:nvSpPr>
            <p:cNvPr id="16" name="TextBox 15">
              <a:extLst>
                <a:ext uri="{FF2B5EF4-FFF2-40B4-BE49-F238E27FC236}">
                  <a16:creationId xmlns:a16="http://schemas.microsoft.com/office/drawing/2014/main" id="{B088186F-0F8D-7F46-BE19-17EE46DEA7E0}"/>
                </a:ext>
              </a:extLst>
            </p:cNvPr>
            <p:cNvSpPr txBox="1"/>
            <p:nvPr/>
          </p:nvSpPr>
          <p:spPr>
            <a:xfrm>
              <a:off x="6379220" y="2211710"/>
              <a:ext cx="2481560" cy="2234793"/>
            </a:xfrm>
            <a:prstGeom prst="rect">
              <a:avLst/>
            </a:prstGeom>
            <a:noFill/>
          </p:spPr>
          <p:txBody>
            <a:bodyPr wrap="square" rtlCol="0">
              <a:spAutoFit/>
            </a:bodyPr>
            <a:lstStyle/>
            <a:p>
              <a:r>
                <a:rPr lang="en-US" sz="2000" dirty="0">
                  <a:solidFill>
                    <a:schemeClr val="bg1"/>
                  </a:solidFill>
                  <a:latin typeface="Helvetica Neue" panose="02000503000000020004" pitchFamily="2" charset="0"/>
                </a:rPr>
                <a:t>Young people with competencies for the SDGs that create local actions connected to the SDGs through community service and development projects that are implemented as part of the Scout Youth Programme and Scout initiatives within the Better World Framework.</a:t>
              </a:r>
            </a:p>
          </p:txBody>
        </p:sp>
      </p:grpSp>
      <p:pic>
        <p:nvPicPr>
          <p:cNvPr id="20" name="Picture 19">
            <a:extLst>
              <a:ext uri="{FF2B5EF4-FFF2-40B4-BE49-F238E27FC236}">
                <a16:creationId xmlns:a16="http://schemas.microsoft.com/office/drawing/2014/main" id="{5E169580-862D-BA47-9A97-4A6E45F4D7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292674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D17F4A-91EA-194B-9C9B-9C3E22B4BB44}"/>
              </a:ext>
            </a:extLst>
          </p:cNvPr>
          <p:cNvSpPr>
            <a:spLocks noGrp="1"/>
          </p:cNvSpPr>
          <p:nvPr>
            <p:ph type="sldNum" sz="quarter" idx="12"/>
          </p:nvPr>
        </p:nvSpPr>
        <p:spPr/>
        <p:txBody>
          <a:bodyPr/>
          <a:lstStyle/>
          <a:p>
            <a:fld id="{5F702A45-47BF-984A-A12C-FE3DF6400CA5}" type="slidenum">
              <a:rPr lang="en-US" smtClean="0"/>
              <a:pPr/>
              <a:t>13</a:t>
            </a:fld>
            <a:endParaRPr lang="en-US" dirty="0"/>
          </a:p>
        </p:txBody>
      </p:sp>
      <p:sp>
        <p:nvSpPr>
          <p:cNvPr id="4" name="TextBox 3">
            <a:extLst>
              <a:ext uri="{FF2B5EF4-FFF2-40B4-BE49-F238E27FC236}">
                <a16:creationId xmlns:a16="http://schemas.microsoft.com/office/drawing/2014/main" id="{57922E1E-0E9B-F04B-AF26-5955F510E22B}"/>
              </a:ext>
            </a:extLst>
          </p:cNvPr>
          <p:cNvSpPr txBox="1"/>
          <p:nvPr/>
        </p:nvSpPr>
        <p:spPr>
          <a:xfrm>
            <a:off x="1024053" y="1117422"/>
            <a:ext cx="6664102" cy="4247317"/>
          </a:xfrm>
          <a:prstGeom prst="rect">
            <a:avLst/>
          </a:prstGeom>
          <a:noFill/>
        </p:spPr>
        <p:txBody>
          <a:bodyPr wrap="square" rtlCol="0">
            <a:spAutoFit/>
          </a:bodyPr>
          <a:lstStyle/>
          <a:p>
            <a:r>
              <a:rPr lang="en-US" sz="5400" b="1" dirty="0">
                <a:solidFill>
                  <a:srgbClr val="7030A0"/>
                </a:solidFill>
                <a:latin typeface="Futura Medium" panose="020B0602020204020303" pitchFamily="34" charset="-79"/>
                <a:ea typeface="FangSong" panose="02010609060101010101" pitchFamily="49" charset="-122"/>
                <a:cs typeface="Futura Medium" panose="020B0602020204020303" pitchFamily="34" charset="-79"/>
              </a:rPr>
              <a:t>The Scout Movement </a:t>
            </a:r>
            <a:br>
              <a:rPr lang="en-US" sz="5400" b="1" dirty="0">
                <a:solidFill>
                  <a:srgbClr val="7030A0"/>
                </a:solidFill>
                <a:latin typeface="Futura Medium" panose="020B0602020204020303" pitchFamily="34" charset="-79"/>
                <a:ea typeface="FangSong" panose="02010609060101010101" pitchFamily="49" charset="-122"/>
                <a:cs typeface="Futura Medium" panose="020B0602020204020303" pitchFamily="34" charset="-79"/>
              </a:rPr>
            </a:br>
            <a:r>
              <a:rPr lang="en-US" sz="5400" b="1" dirty="0">
                <a:solidFill>
                  <a:schemeClr val="tx1">
                    <a:lumMod val="75000"/>
                    <a:lumOff val="25000"/>
                  </a:schemeClr>
                </a:solidFill>
                <a:latin typeface="Futura Medium" panose="020B0602020204020303" pitchFamily="34" charset="-79"/>
                <a:ea typeface="FangSong" panose="02010609060101010101" pitchFamily="49" charset="-122"/>
                <a:cs typeface="Futura Medium" panose="020B0602020204020303" pitchFamily="34" charset="-79"/>
              </a:rPr>
              <a:t>is united </a:t>
            </a:r>
            <a:r>
              <a:rPr lang="en-US" sz="5400" b="1" dirty="0">
                <a:solidFill>
                  <a:srgbClr val="00B0F0"/>
                </a:solidFill>
                <a:latin typeface="Futura Medium" panose="020B0602020204020303" pitchFamily="34" charset="-79"/>
                <a:ea typeface="FangSong" panose="02010609060101010101" pitchFamily="49" charset="-122"/>
                <a:cs typeface="Futura Medium" panose="020B0602020204020303" pitchFamily="34" charset="-79"/>
              </a:rPr>
              <a:t>to achieve </a:t>
            </a:r>
            <a:br>
              <a:rPr lang="en-US" sz="5400" b="1" dirty="0">
                <a:solidFill>
                  <a:srgbClr val="00B0F0"/>
                </a:solidFill>
                <a:latin typeface="Futura Medium" panose="020B0602020204020303" pitchFamily="34" charset="-79"/>
                <a:ea typeface="FangSong" panose="02010609060101010101" pitchFamily="49" charset="-122"/>
                <a:cs typeface="Futura Medium" panose="020B0602020204020303" pitchFamily="34" charset="-79"/>
              </a:rPr>
            </a:br>
            <a:r>
              <a:rPr lang="en-US" sz="5400" b="1" dirty="0">
                <a:solidFill>
                  <a:srgbClr val="00B0F0"/>
                </a:solidFill>
                <a:latin typeface="Futura Medium" panose="020B0602020204020303" pitchFamily="34" charset="-79"/>
                <a:ea typeface="FangSong" panose="02010609060101010101" pitchFamily="49" charset="-122"/>
                <a:cs typeface="Futura Medium" panose="020B0602020204020303" pitchFamily="34" charset="-79"/>
              </a:rPr>
              <a:t>the SDGs.</a:t>
            </a:r>
          </a:p>
        </p:txBody>
      </p:sp>
      <p:pic>
        <p:nvPicPr>
          <p:cNvPr id="6" name="Picture 5">
            <a:extLst>
              <a:ext uri="{FF2B5EF4-FFF2-40B4-BE49-F238E27FC236}">
                <a16:creationId xmlns:a16="http://schemas.microsoft.com/office/drawing/2014/main" id="{866C4034-C1D5-6A4E-8F35-A90DB294D1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3507" y="-256314"/>
            <a:ext cx="5778493" cy="7370627"/>
          </a:xfrm>
          <a:prstGeom prst="rect">
            <a:avLst/>
          </a:prstGeom>
        </p:spPr>
      </p:pic>
      <p:pic>
        <p:nvPicPr>
          <p:cNvPr id="7" name="Picture 6">
            <a:extLst>
              <a:ext uri="{FF2B5EF4-FFF2-40B4-BE49-F238E27FC236}">
                <a16:creationId xmlns:a16="http://schemas.microsoft.com/office/drawing/2014/main" id="{EC58EE96-C5B2-CC45-9CF8-9D177CFE51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408890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97E2C0-7154-2349-945C-3DD9851E023F}"/>
              </a:ext>
            </a:extLst>
          </p:cNvPr>
          <p:cNvSpPr/>
          <p:nvPr/>
        </p:nvSpPr>
        <p:spPr>
          <a:xfrm>
            <a:off x="1" y="2781678"/>
            <a:ext cx="12192000" cy="2629771"/>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cs typeface="Futura Medium" panose="020B0602020204020303" pitchFamily="34" charset="-79"/>
            </a:endParaRPr>
          </a:p>
        </p:txBody>
      </p:sp>
      <p:sp>
        <p:nvSpPr>
          <p:cNvPr id="2" name="Footer Placeholder 1">
            <a:extLst>
              <a:ext uri="{FF2B5EF4-FFF2-40B4-BE49-F238E27FC236}">
                <a16:creationId xmlns:a16="http://schemas.microsoft.com/office/drawing/2014/main" id="{BF122344-0E2F-9145-A591-ED8207580941}"/>
              </a:ext>
            </a:extLst>
          </p:cNvPr>
          <p:cNvSpPr>
            <a:spLocks noGrp="1"/>
          </p:cNvSpPr>
          <p:nvPr>
            <p:ph type="ftr" sz="quarter" idx="11"/>
          </p:nvPr>
        </p:nvSpPr>
        <p:spPr/>
        <p:txBody>
          <a:bodyPr/>
          <a:lstStyle/>
          <a:p>
            <a:r>
              <a:rPr lang="en-US" dirty="0"/>
              <a:t>© World Scout Bureau Inc.</a:t>
            </a:r>
          </a:p>
        </p:txBody>
      </p:sp>
      <p:sp>
        <p:nvSpPr>
          <p:cNvPr id="3" name="Slide Number Placeholder 2">
            <a:extLst>
              <a:ext uri="{FF2B5EF4-FFF2-40B4-BE49-F238E27FC236}">
                <a16:creationId xmlns:a16="http://schemas.microsoft.com/office/drawing/2014/main" id="{B8A29481-1C34-6544-BCB1-32BD4284338E}"/>
              </a:ext>
            </a:extLst>
          </p:cNvPr>
          <p:cNvSpPr>
            <a:spLocks noGrp="1"/>
          </p:cNvSpPr>
          <p:nvPr>
            <p:ph type="sldNum" sz="quarter" idx="12"/>
          </p:nvPr>
        </p:nvSpPr>
        <p:spPr/>
        <p:txBody>
          <a:bodyPr/>
          <a:lstStyle/>
          <a:p>
            <a:fld id="{5F702A45-47BF-984A-A12C-FE3DF6400CA5}" type="slidenum">
              <a:rPr lang="en-US" smtClean="0"/>
              <a:pPr/>
              <a:t>14</a:t>
            </a:fld>
            <a:endParaRPr lang="en-US" dirty="0"/>
          </a:p>
        </p:txBody>
      </p:sp>
      <p:sp>
        <p:nvSpPr>
          <p:cNvPr id="4" name="TextBox 3">
            <a:extLst>
              <a:ext uri="{FF2B5EF4-FFF2-40B4-BE49-F238E27FC236}">
                <a16:creationId xmlns:a16="http://schemas.microsoft.com/office/drawing/2014/main" id="{7C80DF50-2239-FA46-8FFD-D39FE75B67AA}"/>
              </a:ext>
            </a:extLst>
          </p:cNvPr>
          <p:cNvSpPr txBox="1"/>
          <p:nvPr/>
        </p:nvSpPr>
        <p:spPr>
          <a:xfrm>
            <a:off x="63485" y="2987377"/>
            <a:ext cx="3552395" cy="2062103"/>
          </a:xfrm>
          <a:prstGeom prst="rect">
            <a:avLst/>
          </a:prstGeom>
          <a:noFill/>
        </p:spPr>
        <p:txBody>
          <a:bodyPr wrap="square" rtlCol="0">
            <a:spAutoFit/>
          </a:bodyPr>
          <a:lstStyle/>
          <a:p>
            <a:pPr algn="ctr"/>
            <a:r>
              <a:rPr lang="en-US" sz="7200" b="1" dirty="0">
                <a:solidFill>
                  <a:srgbClr val="FFC000"/>
                </a:solidFill>
                <a:latin typeface="Futura Medium" panose="020B0602020204020303" pitchFamily="34" charset="-79"/>
                <a:cs typeface="Futura Medium" panose="020B0602020204020303" pitchFamily="34" charset="-79"/>
              </a:rPr>
              <a:t>50 </a:t>
            </a:r>
          </a:p>
          <a:p>
            <a:pPr algn="ctr"/>
            <a:r>
              <a:rPr lang="en-US" sz="2800" b="1" dirty="0">
                <a:solidFill>
                  <a:srgbClr val="FFC000"/>
                </a:solidFill>
                <a:latin typeface="Futura Medium" panose="020B0602020204020303" pitchFamily="34" charset="-79"/>
                <a:cs typeface="Futura Medium" panose="020B0602020204020303" pitchFamily="34" charset="-79"/>
              </a:rPr>
              <a:t>million </a:t>
            </a:r>
          </a:p>
          <a:p>
            <a:pPr algn="ctr"/>
            <a:r>
              <a:rPr lang="en-US" sz="2800" b="1" dirty="0">
                <a:solidFill>
                  <a:srgbClr val="FFC000"/>
                </a:solidFill>
                <a:latin typeface="Futura Medium" panose="020B0602020204020303" pitchFamily="34" charset="-79"/>
                <a:cs typeface="Futura Medium" panose="020B0602020204020303" pitchFamily="34" charset="-79"/>
              </a:rPr>
              <a:t>young people</a:t>
            </a:r>
          </a:p>
        </p:txBody>
      </p:sp>
      <p:sp>
        <p:nvSpPr>
          <p:cNvPr id="5" name="TextBox 4">
            <a:extLst>
              <a:ext uri="{FF2B5EF4-FFF2-40B4-BE49-F238E27FC236}">
                <a16:creationId xmlns:a16="http://schemas.microsoft.com/office/drawing/2014/main" id="{FDE0A2B3-D1F3-6C48-BC80-74E1E512DEED}"/>
              </a:ext>
            </a:extLst>
          </p:cNvPr>
          <p:cNvSpPr txBox="1"/>
          <p:nvPr/>
        </p:nvSpPr>
        <p:spPr>
          <a:xfrm>
            <a:off x="620315" y="717306"/>
            <a:ext cx="6724865" cy="1815882"/>
          </a:xfrm>
          <a:prstGeom prst="rect">
            <a:avLst/>
          </a:prstGeom>
          <a:noFill/>
        </p:spPr>
        <p:txBody>
          <a:bodyPr wrap="square" rtlCol="0">
            <a:spAutoFit/>
          </a:bodyPr>
          <a:lstStyle/>
          <a:p>
            <a:r>
              <a:rPr lang="en-US" sz="2800" b="1" dirty="0">
                <a:solidFill>
                  <a:schemeClr val="bg1"/>
                </a:solidFill>
                <a:latin typeface="Futura Medium" panose="020B0602020204020303" pitchFamily="34" charset="-79"/>
                <a:cs typeface="Futura Medium" panose="020B0602020204020303" pitchFamily="34" charset="-79"/>
              </a:rPr>
              <a:t>The Scout Movement’s contribution leading up to 2030 – </a:t>
            </a:r>
          </a:p>
          <a:p>
            <a:r>
              <a:rPr lang="en-US" sz="2800" b="1" dirty="0">
                <a:solidFill>
                  <a:schemeClr val="bg1"/>
                </a:solidFill>
                <a:latin typeface="Futura Medium" panose="020B0602020204020303" pitchFamily="34" charset="-79"/>
                <a:cs typeface="Futura Medium" panose="020B0602020204020303" pitchFamily="34" charset="-79"/>
              </a:rPr>
              <a:t>the world’s largest coordinated youth activation.</a:t>
            </a:r>
          </a:p>
        </p:txBody>
      </p:sp>
      <p:sp>
        <p:nvSpPr>
          <p:cNvPr id="6" name="TextBox 5">
            <a:extLst>
              <a:ext uri="{FF2B5EF4-FFF2-40B4-BE49-F238E27FC236}">
                <a16:creationId xmlns:a16="http://schemas.microsoft.com/office/drawing/2014/main" id="{BDA21539-D60E-094D-9527-48E27CC05EDE}"/>
              </a:ext>
            </a:extLst>
          </p:cNvPr>
          <p:cNvSpPr txBox="1"/>
          <p:nvPr/>
        </p:nvSpPr>
        <p:spPr>
          <a:xfrm>
            <a:off x="3551893" y="3005638"/>
            <a:ext cx="4711104" cy="2062103"/>
          </a:xfrm>
          <a:prstGeom prst="rect">
            <a:avLst/>
          </a:prstGeom>
          <a:noFill/>
        </p:spPr>
        <p:txBody>
          <a:bodyPr wrap="square" rtlCol="0">
            <a:spAutoFit/>
          </a:bodyPr>
          <a:lstStyle/>
          <a:p>
            <a:pPr algn="ctr"/>
            <a:r>
              <a:rPr lang="en-US" sz="7200" b="1" dirty="0">
                <a:solidFill>
                  <a:srgbClr val="92D050"/>
                </a:solidFill>
                <a:latin typeface="Futura Medium" panose="020B0602020204020303" pitchFamily="34" charset="-79"/>
                <a:cs typeface="Futura Medium" panose="020B0602020204020303" pitchFamily="34" charset="-79"/>
              </a:rPr>
              <a:t>2</a:t>
            </a:r>
            <a:r>
              <a:rPr lang="en-US" sz="2000" b="1" dirty="0">
                <a:solidFill>
                  <a:srgbClr val="92D050"/>
                </a:solidFill>
                <a:latin typeface="Futura Medium" panose="020B0602020204020303" pitchFamily="34" charset="-79"/>
                <a:cs typeface="Futura Medium" panose="020B0602020204020303" pitchFamily="34" charset="-79"/>
              </a:rPr>
              <a:t> </a:t>
            </a:r>
          </a:p>
          <a:p>
            <a:pPr algn="ctr"/>
            <a:r>
              <a:rPr lang="en-US" sz="2800" b="1" dirty="0">
                <a:solidFill>
                  <a:srgbClr val="92D050"/>
                </a:solidFill>
                <a:latin typeface="Futura Medium" panose="020B0602020204020303" pitchFamily="34" charset="-79"/>
                <a:cs typeface="Futura Medium" panose="020B0602020204020303" pitchFamily="34" charset="-79"/>
              </a:rPr>
              <a:t>Million local actions </a:t>
            </a:r>
          </a:p>
          <a:p>
            <a:pPr algn="ctr"/>
            <a:r>
              <a:rPr lang="en-US" sz="2800" b="1" dirty="0">
                <a:solidFill>
                  <a:srgbClr val="92D050"/>
                </a:solidFill>
                <a:latin typeface="Futura Medium" panose="020B0602020204020303" pitchFamily="34" charset="-79"/>
                <a:cs typeface="Futura Medium" panose="020B0602020204020303" pitchFamily="34" charset="-79"/>
              </a:rPr>
              <a:t>related to the 17 Goals</a:t>
            </a:r>
          </a:p>
        </p:txBody>
      </p:sp>
      <p:sp>
        <p:nvSpPr>
          <p:cNvPr id="7" name="TextBox 6">
            <a:extLst>
              <a:ext uri="{FF2B5EF4-FFF2-40B4-BE49-F238E27FC236}">
                <a16:creationId xmlns:a16="http://schemas.microsoft.com/office/drawing/2014/main" id="{7A0440BC-C29C-F640-8814-CB7D3236364D}"/>
              </a:ext>
            </a:extLst>
          </p:cNvPr>
          <p:cNvSpPr txBox="1"/>
          <p:nvPr/>
        </p:nvSpPr>
        <p:spPr>
          <a:xfrm>
            <a:off x="8319229" y="3004968"/>
            <a:ext cx="3888432" cy="2492990"/>
          </a:xfrm>
          <a:prstGeom prst="rect">
            <a:avLst/>
          </a:prstGeom>
          <a:noFill/>
        </p:spPr>
        <p:txBody>
          <a:bodyPr wrap="square" rtlCol="0">
            <a:spAutoFit/>
          </a:bodyPr>
          <a:lstStyle/>
          <a:p>
            <a:pPr algn="ctr"/>
            <a:r>
              <a:rPr lang="en-US" sz="7200" b="1" dirty="0">
                <a:solidFill>
                  <a:srgbClr val="00B0F0"/>
                </a:solidFill>
                <a:latin typeface="Futura Medium" panose="020B0602020204020303" pitchFamily="34" charset="-79"/>
                <a:cs typeface="Futura Medium" panose="020B0602020204020303" pitchFamily="34" charset="-79"/>
              </a:rPr>
              <a:t>+3</a:t>
            </a:r>
          </a:p>
          <a:p>
            <a:pPr algn="ctr"/>
            <a:r>
              <a:rPr lang="en-US" sz="2800" b="1" dirty="0">
                <a:solidFill>
                  <a:srgbClr val="00B0F0"/>
                </a:solidFill>
                <a:latin typeface="Futura Medium" panose="020B0602020204020303" pitchFamily="34" charset="-79"/>
                <a:cs typeface="Futura Medium" panose="020B0602020204020303" pitchFamily="34" charset="-79"/>
              </a:rPr>
              <a:t>billion service hours for the SDGs</a:t>
            </a:r>
          </a:p>
          <a:p>
            <a:pPr algn="ctr"/>
            <a:endParaRPr lang="en-US" sz="2800" b="1" dirty="0">
              <a:solidFill>
                <a:srgbClr val="00B0F0"/>
              </a:solidFill>
              <a:latin typeface="Futura Medium" panose="020B0602020204020303" pitchFamily="34" charset="-79"/>
              <a:cs typeface="Futura Medium" panose="020B0602020204020303" pitchFamily="34" charset="-79"/>
            </a:endParaRPr>
          </a:p>
        </p:txBody>
      </p:sp>
      <p:pic>
        <p:nvPicPr>
          <p:cNvPr id="8" name="Picture 7">
            <a:extLst>
              <a:ext uri="{FF2B5EF4-FFF2-40B4-BE49-F238E27FC236}">
                <a16:creationId xmlns:a16="http://schemas.microsoft.com/office/drawing/2014/main" id="{837B69A7-FE56-764E-89D7-C71683ABB7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294992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6C6ED-026A-3C4D-BF75-39E544A07D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
        <p:nvSpPr>
          <p:cNvPr id="10" name="Rectangle 9">
            <a:extLst>
              <a:ext uri="{FF2B5EF4-FFF2-40B4-BE49-F238E27FC236}">
                <a16:creationId xmlns:a16="http://schemas.microsoft.com/office/drawing/2014/main" id="{3CC7921D-4DEC-AC46-9BF1-44411E64220D}"/>
              </a:ext>
            </a:extLst>
          </p:cNvPr>
          <p:cNvSpPr/>
          <p:nvPr/>
        </p:nvSpPr>
        <p:spPr>
          <a:xfrm>
            <a:off x="0" y="1"/>
            <a:ext cx="12192000" cy="68580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048BAD77-0FC2-8B47-A7EC-ED03BAC3E262}"/>
              </a:ext>
            </a:extLst>
          </p:cNvPr>
          <p:cNvSpPr txBox="1">
            <a:spLocks/>
          </p:cNvSpPr>
          <p:nvPr/>
        </p:nvSpPr>
        <p:spPr>
          <a:xfrm>
            <a:off x="5912285" y="2234381"/>
            <a:ext cx="5818652" cy="4094636"/>
          </a:xfrm>
          <a:prstGeom prst="rect">
            <a:avLst/>
          </a:prstGeom>
        </p:spPr>
        <p:txBody>
          <a:bodyPr vert="horz" lIns="91440" tIns="45720" rIns="91440" bIns="45720" rtlCol="0" anchor="t">
            <a:normAutofit/>
          </a:bodyPr>
          <a:lstStyle>
            <a:lvl1pPr marL="0" indent="-180000" algn="l" defTabSz="914400" rtl="0" eaLnBrk="1" latinLnBrk="0" hangingPunct="1">
              <a:lnSpc>
                <a:spcPts val="2200"/>
              </a:lnSpc>
              <a:spcBef>
                <a:spcPts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0"/>
              </a:spcBef>
              <a:spcAft>
                <a:spcPts val="600"/>
              </a:spcAft>
            </a:pPr>
            <a:r>
              <a:rPr lang="en-US" sz="5400" b="1" dirty="0">
                <a:solidFill>
                  <a:srgbClr val="00B0F0"/>
                </a:solidFill>
                <a:latin typeface="Futura Medium" panose="020B0602020204020303" pitchFamily="34" charset="-79"/>
                <a:ea typeface="+mj-ea"/>
                <a:cs typeface="Futura Medium" panose="020B0602020204020303" pitchFamily="34" charset="-79"/>
              </a:rPr>
              <a:t>BY 2030…</a:t>
            </a:r>
          </a:p>
          <a:p>
            <a:pPr>
              <a:lnSpc>
                <a:spcPct val="90000"/>
              </a:lnSpc>
              <a:spcBef>
                <a:spcPct val="0"/>
              </a:spcBef>
              <a:spcAft>
                <a:spcPts val="600"/>
              </a:spcAft>
            </a:pPr>
            <a:r>
              <a:rPr lang="en-US" sz="4000" dirty="0">
                <a:solidFill>
                  <a:schemeClr val="bg1"/>
                </a:solidFill>
                <a:latin typeface="Futura Medium" panose="020B0602020204020303" pitchFamily="34" charset="-79"/>
                <a:ea typeface="+mj-ea"/>
                <a:cs typeface="Futura Medium" panose="020B0602020204020303" pitchFamily="34" charset="-79"/>
              </a:rPr>
              <a:t>...all </a:t>
            </a:r>
            <a:r>
              <a:rPr lang="en-US" sz="4000" u="sng" dirty="0">
                <a:solidFill>
                  <a:schemeClr val="bg1"/>
                </a:solidFill>
                <a:latin typeface="Futura Medium" panose="020B0602020204020303" pitchFamily="34" charset="-79"/>
                <a:ea typeface="+mj-ea"/>
                <a:cs typeface="Futura Medium" panose="020B0602020204020303" pitchFamily="34" charset="-79"/>
              </a:rPr>
              <a:t>Scouts</a:t>
            </a:r>
            <a:r>
              <a:rPr lang="en-US" sz="4000" dirty="0">
                <a:solidFill>
                  <a:schemeClr val="bg1"/>
                </a:solidFill>
                <a:latin typeface="Futura Medium" panose="020B0602020204020303" pitchFamily="34" charset="-79"/>
                <a:ea typeface="+mj-ea"/>
                <a:cs typeface="Futura Medium" panose="020B0602020204020303" pitchFamily="34" charset="-79"/>
              </a:rPr>
              <a:t> acquire the key competencies to promote sustainable development. </a:t>
            </a:r>
          </a:p>
        </p:txBody>
      </p:sp>
      <p:grpSp>
        <p:nvGrpSpPr>
          <p:cNvPr id="12" name="Group 11">
            <a:extLst>
              <a:ext uri="{FF2B5EF4-FFF2-40B4-BE49-F238E27FC236}">
                <a16:creationId xmlns:a16="http://schemas.microsoft.com/office/drawing/2014/main" id="{F9B960EE-7378-4F49-BBC4-B5B4589B9CE5}"/>
              </a:ext>
            </a:extLst>
          </p:cNvPr>
          <p:cNvGrpSpPr/>
          <p:nvPr/>
        </p:nvGrpSpPr>
        <p:grpSpPr>
          <a:xfrm>
            <a:off x="558823" y="2512400"/>
            <a:ext cx="3299462" cy="2507592"/>
            <a:chOff x="1183774" y="2073323"/>
            <a:chExt cx="3967776" cy="3015511"/>
          </a:xfrm>
        </p:grpSpPr>
        <p:sp>
          <p:nvSpPr>
            <p:cNvPr id="13" name="Oval 12">
              <a:extLst>
                <a:ext uri="{FF2B5EF4-FFF2-40B4-BE49-F238E27FC236}">
                  <a16:creationId xmlns:a16="http://schemas.microsoft.com/office/drawing/2014/main" id="{FAD91F40-E41F-854E-B651-5847778A6B8F}"/>
                </a:ext>
              </a:extLst>
            </p:cNvPr>
            <p:cNvSpPr/>
            <p:nvPr/>
          </p:nvSpPr>
          <p:spPr>
            <a:xfrm>
              <a:off x="1312936" y="2146219"/>
              <a:ext cx="2870443" cy="287044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7C09A862-396D-E244-AB09-E9F9DF31AC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83774" y="2073323"/>
              <a:ext cx="3967776" cy="3015511"/>
            </a:xfrm>
            <a:prstGeom prst="rect">
              <a:avLst/>
            </a:prstGeom>
          </p:spPr>
        </p:pic>
      </p:grpSp>
      <p:pic>
        <p:nvPicPr>
          <p:cNvPr id="15" name="Picture 14">
            <a:extLst>
              <a:ext uri="{FF2B5EF4-FFF2-40B4-BE49-F238E27FC236}">
                <a16:creationId xmlns:a16="http://schemas.microsoft.com/office/drawing/2014/main" id="{B5B109EC-F3BE-3A4E-BBC4-182C65E55497}"/>
              </a:ext>
            </a:extLst>
          </p:cNvPr>
          <p:cNvPicPr>
            <a:picLocks noChangeAspect="1"/>
          </p:cNvPicPr>
          <p:nvPr/>
        </p:nvPicPr>
        <p:blipFill>
          <a:blip r:embed="rId7"/>
          <a:stretch>
            <a:fillRect/>
          </a:stretch>
        </p:blipFill>
        <p:spPr>
          <a:xfrm>
            <a:off x="3090201" y="2461855"/>
            <a:ext cx="2653814" cy="2608681"/>
          </a:xfrm>
          <a:prstGeom prst="rect">
            <a:avLst/>
          </a:prstGeom>
        </p:spPr>
      </p:pic>
    </p:spTree>
    <p:extLst>
      <p:ext uri="{BB962C8B-B14F-4D97-AF65-F5344CB8AC3E}">
        <p14:creationId xmlns:p14="http://schemas.microsoft.com/office/powerpoint/2010/main" val="308470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BAAB26-0306-814C-BA5F-A5651CCDF9CC}"/>
              </a:ext>
            </a:extLst>
          </p:cNvPr>
          <p:cNvSpPr/>
          <p:nvPr/>
        </p:nvSpPr>
        <p:spPr>
          <a:xfrm>
            <a:off x="0" y="1"/>
            <a:ext cx="12192000" cy="68580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0A3CD83-1FB3-BB4B-90FC-855CC6E425AF}"/>
              </a:ext>
            </a:extLst>
          </p:cNvPr>
          <p:cNvSpPr>
            <a:spLocks noGrp="1"/>
          </p:cNvSpPr>
          <p:nvPr>
            <p:ph idx="1"/>
          </p:nvPr>
        </p:nvSpPr>
        <p:spPr>
          <a:xfrm>
            <a:off x="3337814" y="1962306"/>
            <a:ext cx="7931877" cy="2933385"/>
          </a:xfrm>
        </p:spPr>
        <p:txBody>
          <a:bodyPr anchor="ctr">
            <a:normAutofit/>
          </a:bodyPr>
          <a:lstStyle/>
          <a:p>
            <a:pPr indent="0">
              <a:lnSpc>
                <a:spcPct val="100000"/>
              </a:lnSpc>
              <a:buNone/>
            </a:pPr>
            <a:r>
              <a:rPr lang="en-US" sz="4400" b="1" dirty="0">
                <a:solidFill>
                  <a:schemeClr val="bg1"/>
                </a:solidFill>
                <a:cs typeface="Helvetica Neue" panose="02000503000000020004" pitchFamily="2" charset="0"/>
              </a:rPr>
              <a:t>Why Scouting and SDGs?</a:t>
            </a:r>
          </a:p>
        </p:txBody>
      </p:sp>
      <p:pic>
        <p:nvPicPr>
          <p:cNvPr id="7" name="Picture 6">
            <a:extLst>
              <a:ext uri="{FF2B5EF4-FFF2-40B4-BE49-F238E27FC236}">
                <a16:creationId xmlns:a16="http://schemas.microsoft.com/office/drawing/2014/main" id="{FC93E14D-B975-6C40-A5F2-FF40374385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2309" y="2216857"/>
            <a:ext cx="3189849" cy="2424285"/>
          </a:xfrm>
          <a:prstGeom prst="rect">
            <a:avLst/>
          </a:prstGeom>
        </p:spPr>
      </p:pic>
      <p:pic>
        <p:nvPicPr>
          <p:cNvPr id="5" name="Picture 4">
            <a:extLst>
              <a:ext uri="{FF2B5EF4-FFF2-40B4-BE49-F238E27FC236}">
                <a16:creationId xmlns:a16="http://schemas.microsoft.com/office/drawing/2014/main" id="{9984451D-9DD4-F54C-90C6-936703C852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428933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D2852E-9A19-3943-8FCB-EEC83B974587}"/>
              </a:ext>
            </a:extLst>
          </p:cNvPr>
          <p:cNvSpPr/>
          <p:nvPr/>
        </p:nvSpPr>
        <p:spPr>
          <a:xfrm>
            <a:off x="0" y="148088"/>
            <a:ext cx="12192000" cy="63219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sp>
        <p:nvSpPr>
          <p:cNvPr id="2" name="Title 1">
            <a:extLst>
              <a:ext uri="{FF2B5EF4-FFF2-40B4-BE49-F238E27FC236}">
                <a16:creationId xmlns:a16="http://schemas.microsoft.com/office/drawing/2014/main" id="{86D83BD3-12EC-B245-A88E-798655128398}"/>
              </a:ext>
            </a:extLst>
          </p:cNvPr>
          <p:cNvSpPr>
            <a:spLocks noGrp="1"/>
          </p:cNvSpPr>
          <p:nvPr>
            <p:ph type="title"/>
          </p:nvPr>
        </p:nvSpPr>
        <p:spPr>
          <a:xfrm>
            <a:off x="587375" y="2381448"/>
            <a:ext cx="2880320" cy="3492302"/>
          </a:xfrm>
        </p:spPr>
        <p:txBody>
          <a:bodyPr>
            <a:normAutofit/>
          </a:bodyPr>
          <a:lstStyle/>
          <a:p>
            <a:r>
              <a:rPr lang="en-US" sz="3600" b="1" dirty="0">
                <a:solidFill>
                  <a:srgbClr val="00B0F0"/>
                </a:solidFill>
                <a:latin typeface="Futura Medium" panose="020B0602020204020303" pitchFamily="34" charset="-79"/>
                <a:cs typeface="Futura Medium" panose="020B0602020204020303" pitchFamily="34" charset="-79"/>
              </a:rPr>
              <a:t>Why Scouting </a:t>
            </a:r>
            <a:br>
              <a:rPr lang="en-US" sz="3600" b="1" dirty="0">
                <a:solidFill>
                  <a:srgbClr val="00B0F0"/>
                </a:solidFill>
                <a:latin typeface="Futura Medium" panose="020B0602020204020303" pitchFamily="34" charset="-79"/>
                <a:cs typeface="Futura Medium" panose="020B0602020204020303" pitchFamily="34" charset="-79"/>
              </a:rPr>
            </a:br>
            <a:r>
              <a:rPr lang="en-US" sz="3600" b="1" dirty="0">
                <a:solidFill>
                  <a:srgbClr val="00B0F0"/>
                </a:solidFill>
                <a:latin typeface="Futura Medium" panose="020B0602020204020303" pitchFamily="34" charset="-79"/>
                <a:cs typeface="Futura Medium" panose="020B0602020204020303" pitchFamily="34" charset="-79"/>
              </a:rPr>
              <a:t>and SDGs?</a:t>
            </a:r>
          </a:p>
        </p:txBody>
      </p:sp>
      <p:graphicFrame>
        <p:nvGraphicFramePr>
          <p:cNvPr id="7" name="Content Placeholder 6">
            <a:extLst>
              <a:ext uri="{FF2B5EF4-FFF2-40B4-BE49-F238E27FC236}">
                <a16:creationId xmlns:a16="http://schemas.microsoft.com/office/drawing/2014/main" id="{E69B316C-31C1-E94B-A9E8-D2930B70D61F}"/>
              </a:ext>
            </a:extLst>
          </p:cNvPr>
          <p:cNvGraphicFramePr>
            <a:graphicFrameLocks noGrp="1"/>
          </p:cNvGraphicFramePr>
          <p:nvPr>
            <p:ph idx="1"/>
            <p:extLst>
              <p:ext uri="{D42A27DB-BD31-4B8C-83A1-F6EECF244321}">
                <p14:modId xmlns:p14="http://schemas.microsoft.com/office/powerpoint/2010/main" val="1472866021"/>
              </p:ext>
            </p:extLst>
          </p:nvPr>
        </p:nvGraphicFramePr>
        <p:xfrm>
          <a:off x="2255574" y="316525"/>
          <a:ext cx="10849205" cy="5972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E8BE719-E499-A745-B7A0-A9FA61DCB5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632686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4EDE5A93-88F7-7940-9779-7283F206417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C8090459-E186-2541-B3EE-966952B620E2}"/>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812CDF75-1D9A-B241-A605-51DE11E4A351}"/>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C212F029-6460-414A-B7E7-8BB06C74FA9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629C7D13-3728-864E-B16F-58B07323991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26E6DAF7-78B7-A442-93DE-5DBABAA3041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0EE672EB-75FA-5A41-8475-57F7DC66C71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E84CFF40-84EE-304C-B041-2E654C08E94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D233A283-1EE7-6E4A-A398-B9B38053173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304FE8D8-BFF8-2F44-83AD-E4FB463E6D8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B8B5E7-8267-5B46-B0E6-6ECF3E5C91D9}"/>
              </a:ext>
            </a:extLst>
          </p:cNvPr>
          <p:cNvSpPr/>
          <p:nvPr/>
        </p:nvSpPr>
        <p:spPr>
          <a:xfrm>
            <a:off x="0" y="1"/>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51677D-6298-DD4D-97F4-B58A2CF10A97}"/>
              </a:ext>
            </a:extLst>
          </p:cNvPr>
          <p:cNvSpPr txBox="1"/>
          <p:nvPr/>
        </p:nvSpPr>
        <p:spPr>
          <a:xfrm>
            <a:off x="719403" y="1604798"/>
            <a:ext cx="10862997" cy="4031873"/>
          </a:xfrm>
          <a:prstGeom prst="rect">
            <a:avLst/>
          </a:prstGeom>
          <a:noFill/>
        </p:spPr>
        <p:txBody>
          <a:bodyPr wrap="square" rtlCol="0">
            <a:spAutoFit/>
          </a:bodyPr>
          <a:lstStyle/>
          <a:p>
            <a:r>
              <a:rPr lang="en-US" sz="3200" dirty="0">
                <a:solidFill>
                  <a:schemeClr val="bg1"/>
                </a:solidFill>
                <a:latin typeface="Futura Medium" panose="020B0602020204020303" pitchFamily="34" charset="-79"/>
                <a:cs typeface="Futura Medium" panose="020B0602020204020303" pitchFamily="34" charset="-79"/>
              </a:rPr>
              <a:t>As part of the Scouts for SDGs mobilisation, </a:t>
            </a:r>
          </a:p>
          <a:p>
            <a:r>
              <a:rPr lang="en-US" sz="3200" dirty="0">
                <a:solidFill>
                  <a:schemeClr val="bg1"/>
                </a:solidFill>
                <a:latin typeface="Futura Medium" panose="020B0602020204020303" pitchFamily="34" charset="-79"/>
                <a:cs typeface="Futura Medium" panose="020B0602020204020303" pitchFamily="34" charset="-79"/>
              </a:rPr>
              <a:t>we will develop an </a:t>
            </a:r>
            <a:r>
              <a:rPr lang="en-US" sz="3200" b="1" dirty="0">
                <a:solidFill>
                  <a:srgbClr val="FFC000"/>
                </a:solidFill>
                <a:latin typeface="Futura Medium" panose="020B0602020204020303" pitchFamily="34" charset="-79"/>
                <a:cs typeface="Futura Medium" panose="020B0602020204020303" pitchFamily="34" charset="-79"/>
              </a:rPr>
              <a:t>enhanced monitoring and evaluation </a:t>
            </a:r>
            <a:r>
              <a:rPr lang="en-US" sz="3200" dirty="0">
                <a:solidFill>
                  <a:schemeClr val="bg1"/>
                </a:solidFill>
                <a:latin typeface="Futura Medium" panose="020B0602020204020303" pitchFamily="34" charset="-79"/>
                <a:cs typeface="Futura Medium" panose="020B0602020204020303" pitchFamily="34" charset="-79"/>
              </a:rPr>
              <a:t>system for Scout initiatives under the </a:t>
            </a:r>
          </a:p>
          <a:p>
            <a:r>
              <a:rPr lang="en-US" sz="3200" b="1" dirty="0">
                <a:solidFill>
                  <a:srgbClr val="92D050"/>
                </a:solidFill>
                <a:latin typeface="Futura Medium" panose="020B0602020204020303" pitchFamily="34" charset="-79"/>
                <a:cs typeface="Futura Medium" panose="020B0602020204020303" pitchFamily="34" charset="-79"/>
              </a:rPr>
              <a:t>Better World Framework</a:t>
            </a:r>
            <a:r>
              <a:rPr lang="en-US" sz="3200" b="1" dirty="0">
                <a:solidFill>
                  <a:schemeClr val="bg1"/>
                </a:solidFill>
                <a:latin typeface="Futura Medium" panose="020B0602020204020303" pitchFamily="34" charset="-79"/>
                <a:cs typeface="Futura Medium" panose="020B0602020204020303" pitchFamily="34" charset="-79"/>
              </a:rPr>
              <a:t>, </a:t>
            </a:r>
            <a:r>
              <a:rPr lang="en-US" sz="3200" dirty="0">
                <a:solidFill>
                  <a:schemeClr val="bg1"/>
                </a:solidFill>
                <a:latin typeface="Futura Medium" panose="020B0602020204020303" pitchFamily="34" charset="-79"/>
                <a:cs typeface="Futura Medium" panose="020B0602020204020303" pitchFamily="34" charset="-79"/>
              </a:rPr>
              <a:t>combined with a dedicated online SDGs hub that will help track the Scout Movement’s contribution to the </a:t>
            </a:r>
            <a:r>
              <a:rPr lang="en-US" sz="3200" b="1" dirty="0">
                <a:solidFill>
                  <a:srgbClr val="00B0F0"/>
                </a:solidFill>
                <a:latin typeface="Futura Medium" panose="020B0602020204020303" pitchFamily="34" charset="-79"/>
                <a:cs typeface="Futura Medium" panose="020B0602020204020303" pitchFamily="34" charset="-79"/>
              </a:rPr>
              <a:t>17 Goals </a:t>
            </a:r>
            <a:r>
              <a:rPr lang="en-US" sz="3200" dirty="0">
                <a:solidFill>
                  <a:schemeClr val="bg1"/>
                </a:solidFill>
                <a:latin typeface="Futura Medium" panose="020B0602020204020303" pitchFamily="34" charset="-79"/>
                <a:cs typeface="Futura Medium" panose="020B0602020204020303" pitchFamily="34" charset="-79"/>
              </a:rPr>
              <a:t>through the </a:t>
            </a:r>
            <a:r>
              <a:rPr lang="en-US" sz="3200" b="1" dirty="0">
                <a:solidFill>
                  <a:srgbClr val="92D050"/>
                </a:solidFill>
                <a:latin typeface="Futura Medium" panose="020B0602020204020303" pitchFamily="34" charset="-79"/>
                <a:cs typeface="Futura Medium" panose="020B0602020204020303" pitchFamily="34" charset="-79"/>
              </a:rPr>
              <a:t>Youth Programme. </a:t>
            </a:r>
          </a:p>
          <a:p>
            <a:endParaRPr lang="en-US" sz="3200" dirty="0">
              <a:solidFill>
                <a:schemeClr val="bg1"/>
              </a:solidFill>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7459E499-491D-E44E-8573-D9B0A5DAFD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49235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7F62CA5-A87E-2D4C-BCC4-6847521D3806}"/>
              </a:ext>
            </a:extLst>
          </p:cNvPr>
          <p:cNvGrpSpPr/>
          <p:nvPr/>
        </p:nvGrpSpPr>
        <p:grpSpPr>
          <a:xfrm>
            <a:off x="2838032" y="599447"/>
            <a:ext cx="5725186" cy="5573649"/>
            <a:chOff x="2929472" y="544583"/>
            <a:chExt cx="5725186" cy="5573649"/>
          </a:xfrm>
        </p:grpSpPr>
        <p:pic>
          <p:nvPicPr>
            <p:cNvPr id="40" name="Picture 39" descr="A close up of a logo&#13;&#10;&#13;&#10;Description automatically generated">
              <a:extLst>
                <a:ext uri="{FF2B5EF4-FFF2-40B4-BE49-F238E27FC236}">
                  <a16:creationId xmlns:a16="http://schemas.microsoft.com/office/drawing/2014/main" id="{6C8907DC-1DEB-594A-A720-0BDDBF9C3164}"/>
                </a:ext>
              </a:extLst>
            </p:cNvPr>
            <p:cNvPicPr>
              <a:picLocks noChangeAspect="1"/>
            </p:cNvPicPr>
            <p:nvPr/>
          </p:nvPicPr>
          <p:blipFill rotWithShape="1">
            <a:blip r:embed="rId2"/>
            <a:srcRect t="57547" r="42261"/>
            <a:stretch/>
          </p:blipFill>
          <p:spPr>
            <a:xfrm rot="13560344">
              <a:off x="6215206" y="2377120"/>
              <a:ext cx="2512720" cy="2366184"/>
            </a:xfrm>
            <a:prstGeom prst="rect">
              <a:avLst/>
            </a:prstGeom>
          </p:spPr>
        </p:pic>
        <p:pic>
          <p:nvPicPr>
            <p:cNvPr id="3" name="Picture 2" descr="A close up of a logo&#13;&#10;&#13;&#10;Description automatically generated">
              <a:extLst>
                <a:ext uri="{FF2B5EF4-FFF2-40B4-BE49-F238E27FC236}">
                  <a16:creationId xmlns:a16="http://schemas.microsoft.com/office/drawing/2014/main" id="{F5EB15FC-EE40-C244-BEB9-5D267B270E7C}"/>
                </a:ext>
              </a:extLst>
            </p:cNvPr>
            <p:cNvPicPr>
              <a:picLocks noChangeAspect="1"/>
            </p:cNvPicPr>
            <p:nvPr/>
          </p:nvPicPr>
          <p:blipFill>
            <a:blip r:embed="rId2"/>
            <a:stretch>
              <a:fillRect/>
            </a:stretch>
          </p:blipFill>
          <p:spPr>
            <a:xfrm rot="21438442">
              <a:off x="2929472" y="544583"/>
              <a:ext cx="4351867" cy="5573649"/>
            </a:xfrm>
            <a:prstGeom prst="rect">
              <a:avLst/>
            </a:prstGeom>
          </p:spPr>
        </p:pic>
      </p:grpSp>
      <p:pic>
        <p:nvPicPr>
          <p:cNvPr id="9" name="Picture 8" descr="A close up of a logo&#13;&#10;&#13;&#10;Description automatically generated">
            <a:extLst>
              <a:ext uri="{FF2B5EF4-FFF2-40B4-BE49-F238E27FC236}">
                <a16:creationId xmlns:a16="http://schemas.microsoft.com/office/drawing/2014/main" id="{3DE96A48-9137-D349-B7D5-B957B960F388}"/>
              </a:ext>
            </a:extLst>
          </p:cNvPr>
          <p:cNvPicPr>
            <a:picLocks noChangeAspect="1"/>
          </p:cNvPicPr>
          <p:nvPr/>
        </p:nvPicPr>
        <p:blipFill>
          <a:blip r:embed="rId3"/>
          <a:stretch>
            <a:fillRect/>
          </a:stretch>
        </p:blipFill>
        <p:spPr>
          <a:xfrm>
            <a:off x="3984500" y="1889479"/>
            <a:ext cx="3621491" cy="363603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0A17766-DC0F-1141-9984-9D4402F18A7C}"/>
              </a:ext>
            </a:extLst>
          </p:cNvPr>
          <p:cNvPicPr>
            <a:picLocks noChangeAspect="1"/>
          </p:cNvPicPr>
          <p:nvPr/>
        </p:nvPicPr>
        <p:blipFill>
          <a:blip r:embed="rId4"/>
          <a:stretch>
            <a:fillRect/>
          </a:stretch>
        </p:blipFill>
        <p:spPr>
          <a:xfrm>
            <a:off x="6753841" y="3749247"/>
            <a:ext cx="1850207" cy="1956694"/>
          </a:xfrm>
          <a:prstGeom prst="rect">
            <a:avLst/>
          </a:prstGeom>
          <a:effectLst>
            <a:outerShdw blurRad="50800" dist="38100" dir="2700000" algn="tl" rotWithShape="0">
              <a:prstClr val="black">
                <a:alpha val="40000"/>
              </a:prstClr>
            </a:outerShdw>
          </a:effectLst>
        </p:spPr>
      </p:pic>
      <p:pic>
        <p:nvPicPr>
          <p:cNvPr id="13" name="Picture 12" descr="A close up of a logo&#13;&#10;&#13;&#10;Description automatically generated">
            <a:extLst>
              <a:ext uri="{FF2B5EF4-FFF2-40B4-BE49-F238E27FC236}">
                <a16:creationId xmlns:a16="http://schemas.microsoft.com/office/drawing/2014/main" id="{639FC32C-6A22-5E48-A0A4-06DD1E2FD764}"/>
              </a:ext>
            </a:extLst>
          </p:cNvPr>
          <p:cNvPicPr>
            <a:picLocks noChangeAspect="1"/>
          </p:cNvPicPr>
          <p:nvPr/>
        </p:nvPicPr>
        <p:blipFill>
          <a:blip r:embed="rId5"/>
          <a:stretch>
            <a:fillRect/>
          </a:stretch>
        </p:blipFill>
        <p:spPr>
          <a:xfrm>
            <a:off x="6496987" y="1235021"/>
            <a:ext cx="2790871" cy="2790871"/>
          </a:xfrm>
          <a:prstGeom prst="rect">
            <a:avLst/>
          </a:prstGeom>
          <a:effectLst>
            <a:outerShdw blurRad="50800" dist="38100" dir="2700000" algn="tl" rotWithShape="0">
              <a:prstClr val="black">
                <a:alpha val="40000"/>
              </a:prstClr>
            </a:outerShdw>
          </a:effectLst>
        </p:spPr>
      </p:pic>
      <p:pic>
        <p:nvPicPr>
          <p:cNvPr id="24" name="Picture 23" descr="A picture containing vector graphics&#13;&#10;&#13;&#10;Description automatically generated">
            <a:extLst>
              <a:ext uri="{FF2B5EF4-FFF2-40B4-BE49-F238E27FC236}">
                <a16:creationId xmlns:a16="http://schemas.microsoft.com/office/drawing/2014/main" id="{63B53642-ACBB-7045-829F-E53A694805D9}"/>
              </a:ext>
            </a:extLst>
          </p:cNvPr>
          <p:cNvPicPr>
            <a:picLocks noChangeAspect="1"/>
          </p:cNvPicPr>
          <p:nvPr/>
        </p:nvPicPr>
        <p:blipFill>
          <a:blip r:embed="rId6"/>
          <a:stretch>
            <a:fillRect/>
          </a:stretch>
        </p:blipFill>
        <p:spPr>
          <a:xfrm>
            <a:off x="1266700" y="812990"/>
            <a:ext cx="2717800" cy="1993900"/>
          </a:xfrm>
          <a:prstGeom prst="rect">
            <a:avLst/>
          </a:prstGeom>
        </p:spPr>
      </p:pic>
      <p:pic>
        <p:nvPicPr>
          <p:cNvPr id="20" name="Picture 19">
            <a:extLst>
              <a:ext uri="{FF2B5EF4-FFF2-40B4-BE49-F238E27FC236}">
                <a16:creationId xmlns:a16="http://schemas.microsoft.com/office/drawing/2014/main" id="{BCB25DDD-8DF2-8840-90C7-03BECE0A28F9}"/>
              </a:ext>
            </a:extLst>
          </p:cNvPr>
          <p:cNvPicPr>
            <a:picLocks noChangeAspect="1"/>
          </p:cNvPicPr>
          <p:nvPr/>
        </p:nvPicPr>
        <p:blipFill rotWithShape="1">
          <a:blip r:embed="rId7"/>
          <a:srcRect r="-2528"/>
          <a:stretch/>
        </p:blipFill>
        <p:spPr>
          <a:xfrm>
            <a:off x="991493" y="3376790"/>
            <a:ext cx="2254866" cy="3293026"/>
          </a:xfrm>
          <a:prstGeom prst="rect">
            <a:avLst/>
          </a:prstGeom>
        </p:spPr>
      </p:pic>
      <p:pic>
        <p:nvPicPr>
          <p:cNvPr id="17" name="Picture 16" descr="A close up of a logo&#13;&#10;&#13;&#10;Description automatically generated">
            <a:extLst>
              <a:ext uri="{FF2B5EF4-FFF2-40B4-BE49-F238E27FC236}">
                <a16:creationId xmlns:a16="http://schemas.microsoft.com/office/drawing/2014/main" id="{EDDA2368-8695-E84D-ABA0-B949DB240D06}"/>
              </a:ext>
            </a:extLst>
          </p:cNvPr>
          <p:cNvPicPr>
            <a:picLocks noChangeAspect="1"/>
          </p:cNvPicPr>
          <p:nvPr/>
        </p:nvPicPr>
        <p:blipFill>
          <a:blip r:embed="rId8"/>
          <a:stretch>
            <a:fillRect/>
          </a:stretch>
        </p:blipFill>
        <p:spPr>
          <a:xfrm>
            <a:off x="5460451" y="3098683"/>
            <a:ext cx="1730654" cy="174356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D580640-04B4-3F45-BF55-18867AA216EC}"/>
              </a:ext>
            </a:extLst>
          </p:cNvPr>
          <p:cNvPicPr>
            <a:picLocks noChangeAspect="1"/>
          </p:cNvPicPr>
          <p:nvPr/>
        </p:nvPicPr>
        <p:blipFill>
          <a:blip r:embed="rId9"/>
          <a:stretch>
            <a:fillRect/>
          </a:stretch>
        </p:blipFill>
        <p:spPr>
          <a:xfrm>
            <a:off x="8344132" y="3465193"/>
            <a:ext cx="2133831" cy="3272610"/>
          </a:xfrm>
          <a:prstGeom prst="rect">
            <a:avLst/>
          </a:prstGeom>
        </p:spPr>
      </p:pic>
      <p:pic>
        <p:nvPicPr>
          <p:cNvPr id="22" name="Picture 21">
            <a:extLst>
              <a:ext uri="{FF2B5EF4-FFF2-40B4-BE49-F238E27FC236}">
                <a16:creationId xmlns:a16="http://schemas.microsoft.com/office/drawing/2014/main" id="{1DDB2233-FA2D-2D47-9CE8-FCE79F0DCCA1}"/>
              </a:ext>
            </a:extLst>
          </p:cNvPr>
          <p:cNvPicPr>
            <a:picLocks noChangeAspect="1"/>
          </p:cNvPicPr>
          <p:nvPr/>
        </p:nvPicPr>
        <p:blipFill>
          <a:blip r:embed="rId10"/>
          <a:stretch>
            <a:fillRect/>
          </a:stretch>
        </p:blipFill>
        <p:spPr>
          <a:xfrm>
            <a:off x="8673766" y="72575"/>
            <a:ext cx="2281686" cy="3451194"/>
          </a:xfrm>
          <a:prstGeom prst="rect">
            <a:avLst/>
          </a:prstGeom>
        </p:spPr>
      </p:pic>
      <p:grpSp>
        <p:nvGrpSpPr>
          <p:cNvPr id="30" name="Group 29">
            <a:extLst>
              <a:ext uri="{FF2B5EF4-FFF2-40B4-BE49-F238E27FC236}">
                <a16:creationId xmlns:a16="http://schemas.microsoft.com/office/drawing/2014/main" id="{4C3C3B53-5257-6743-8AFB-499DDCF6B05D}"/>
              </a:ext>
            </a:extLst>
          </p:cNvPr>
          <p:cNvGrpSpPr/>
          <p:nvPr/>
        </p:nvGrpSpPr>
        <p:grpSpPr>
          <a:xfrm>
            <a:off x="970263" y="492618"/>
            <a:ext cx="10527730" cy="5786846"/>
            <a:chOff x="970263" y="492618"/>
            <a:chExt cx="10527730" cy="5786846"/>
          </a:xfrm>
        </p:grpSpPr>
        <p:pic>
          <p:nvPicPr>
            <p:cNvPr id="27" name="Picture 26" descr="A picture containing accessory, vector graphics, umbrella&#13;&#10;&#13;&#10;Description automatically generated">
              <a:extLst>
                <a:ext uri="{FF2B5EF4-FFF2-40B4-BE49-F238E27FC236}">
                  <a16:creationId xmlns:a16="http://schemas.microsoft.com/office/drawing/2014/main" id="{0C1E7C19-FF6B-2740-8454-2B7D8CEAF674}"/>
                </a:ext>
              </a:extLst>
            </p:cNvPr>
            <p:cNvPicPr>
              <a:picLocks noChangeAspect="1"/>
            </p:cNvPicPr>
            <p:nvPr/>
          </p:nvPicPr>
          <p:blipFill>
            <a:blip r:embed="rId11"/>
            <a:stretch>
              <a:fillRect/>
            </a:stretch>
          </p:blipFill>
          <p:spPr>
            <a:xfrm>
              <a:off x="1531156" y="4474469"/>
              <a:ext cx="1051046" cy="1051046"/>
            </a:xfrm>
            <a:prstGeom prst="rect">
              <a:avLst/>
            </a:prstGeom>
          </p:spPr>
        </p:pic>
        <p:pic>
          <p:nvPicPr>
            <p:cNvPr id="57" name="Picture 56" descr="A picture containing accessory, vector graphics, umbrella&#13;&#10;&#13;&#10;Description automatically generated">
              <a:extLst>
                <a:ext uri="{FF2B5EF4-FFF2-40B4-BE49-F238E27FC236}">
                  <a16:creationId xmlns:a16="http://schemas.microsoft.com/office/drawing/2014/main" id="{7BB74742-2362-D545-AFEF-29B26EE7F290}"/>
                </a:ext>
              </a:extLst>
            </p:cNvPr>
            <p:cNvPicPr>
              <a:picLocks noChangeAspect="1"/>
            </p:cNvPicPr>
            <p:nvPr/>
          </p:nvPicPr>
          <p:blipFill>
            <a:blip r:embed="rId11"/>
            <a:stretch>
              <a:fillRect/>
            </a:stretch>
          </p:blipFill>
          <p:spPr>
            <a:xfrm>
              <a:off x="10446947" y="492618"/>
              <a:ext cx="1051046" cy="1051046"/>
            </a:xfrm>
            <a:prstGeom prst="rect">
              <a:avLst/>
            </a:prstGeom>
          </p:spPr>
        </p:pic>
        <p:pic>
          <p:nvPicPr>
            <p:cNvPr id="29" name="Picture 28" descr="A close up of a sign&#13;&#10;&#13;&#10;Description automatically generated">
              <a:extLst>
                <a:ext uri="{FF2B5EF4-FFF2-40B4-BE49-F238E27FC236}">
                  <a16:creationId xmlns:a16="http://schemas.microsoft.com/office/drawing/2014/main" id="{3C7E74D3-FAFC-8F4E-93F4-5AB13BF8E695}"/>
                </a:ext>
              </a:extLst>
            </p:cNvPr>
            <p:cNvPicPr>
              <a:picLocks noChangeAspect="1"/>
            </p:cNvPicPr>
            <p:nvPr/>
          </p:nvPicPr>
          <p:blipFill>
            <a:blip r:embed="rId12">
              <a:clrChange>
                <a:clrFrom>
                  <a:srgbClr val="FEFEFE"/>
                </a:clrFrom>
                <a:clrTo>
                  <a:srgbClr val="FEFEFE">
                    <a:alpha val="0"/>
                  </a:srgbClr>
                </a:clrTo>
              </a:clrChange>
            </a:blip>
            <a:stretch>
              <a:fillRect/>
            </a:stretch>
          </p:blipFill>
          <p:spPr>
            <a:xfrm rot="18504853">
              <a:off x="977709" y="1451680"/>
              <a:ext cx="1262545" cy="1277437"/>
            </a:xfrm>
            <a:prstGeom prst="rect">
              <a:avLst/>
            </a:prstGeom>
          </p:spPr>
        </p:pic>
        <p:pic>
          <p:nvPicPr>
            <p:cNvPr id="59" name="Picture 58" descr="A picture containing accessory, vector graphics, umbrella&#13;&#10;&#13;&#10;Description automatically generated">
              <a:extLst>
                <a:ext uri="{FF2B5EF4-FFF2-40B4-BE49-F238E27FC236}">
                  <a16:creationId xmlns:a16="http://schemas.microsoft.com/office/drawing/2014/main" id="{821B7327-6D9F-B749-BB09-8237626B313F}"/>
                </a:ext>
              </a:extLst>
            </p:cNvPr>
            <p:cNvPicPr>
              <a:picLocks noChangeAspect="1"/>
            </p:cNvPicPr>
            <p:nvPr/>
          </p:nvPicPr>
          <p:blipFill>
            <a:blip r:embed="rId11"/>
            <a:stretch>
              <a:fillRect/>
            </a:stretch>
          </p:blipFill>
          <p:spPr>
            <a:xfrm>
              <a:off x="10151374" y="5228418"/>
              <a:ext cx="1051046" cy="1051046"/>
            </a:xfrm>
            <a:prstGeom prst="rect">
              <a:avLst/>
            </a:prstGeom>
          </p:spPr>
        </p:pic>
      </p:grpSp>
    </p:spTree>
    <p:extLst>
      <p:ext uri="{BB962C8B-B14F-4D97-AF65-F5344CB8AC3E}">
        <p14:creationId xmlns:p14="http://schemas.microsoft.com/office/powerpoint/2010/main" val="35702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25"/>
                                        </p:tgtEl>
                                        <p:attrNameLst>
                                          <p:attrName>r</p:attrName>
                                        </p:attrNameLst>
                                      </p:cBhvr>
                                    </p:animRot>
                                    <p:animRot by="-240000">
                                      <p:cBhvr>
                                        <p:cTn id="7" dur="400" fill="hold">
                                          <p:stCondLst>
                                            <p:cond delay="400"/>
                                          </p:stCondLst>
                                        </p:cTn>
                                        <p:tgtEl>
                                          <p:spTgt spid="25"/>
                                        </p:tgtEl>
                                        <p:attrNameLst>
                                          <p:attrName>r</p:attrName>
                                        </p:attrNameLst>
                                      </p:cBhvr>
                                    </p:animRot>
                                    <p:animRot by="240000">
                                      <p:cBhvr>
                                        <p:cTn id="8" dur="400" fill="hold">
                                          <p:stCondLst>
                                            <p:cond delay="800"/>
                                          </p:stCondLst>
                                        </p:cTn>
                                        <p:tgtEl>
                                          <p:spTgt spid="25"/>
                                        </p:tgtEl>
                                        <p:attrNameLst>
                                          <p:attrName>r</p:attrName>
                                        </p:attrNameLst>
                                      </p:cBhvr>
                                    </p:animRot>
                                    <p:animRot by="-240000">
                                      <p:cBhvr>
                                        <p:cTn id="9" dur="400" fill="hold">
                                          <p:stCondLst>
                                            <p:cond delay="1200"/>
                                          </p:stCondLst>
                                        </p:cTn>
                                        <p:tgtEl>
                                          <p:spTgt spid="25"/>
                                        </p:tgtEl>
                                        <p:attrNameLst>
                                          <p:attrName>r</p:attrName>
                                        </p:attrNameLst>
                                      </p:cBhvr>
                                    </p:animRot>
                                    <p:animRot by="120000">
                                      <p:cBhvr>
                                        <p:cTn id="10" dur="400" fill="hold">
                                          <p:stCondLst>
                                            <p:cond delay="1600"/>
                                          </p:stCondLst>
                                        </p:cTn>
                                        <p:tgtEl>
                                          <p:spTgt spid="25"/>
                                        </p:tgtEl>
                                        <p:attrNameLst>
                                          <p:attrName>r</p:attrName>
                                        </p:attrNameLst>
                                      </p:cBhvr>
                                    </p:animRot>
                                  </p:childTnLst>
                                </p:cTn>
                              </p:par>
                            </p:childTnLst>
                          </p:cTn>
                        </p:par>
                        <p:par>
                          <p:cTn id="11" fill="hold">
                            <p:stCondLst>
                              <p:cond delay="2000"/>
                            </p:stCondLst>
                            <p:childTnLst>
                              <p:par>
                                <p:cTn id="12" presetID="8" presetClass="emph" presetSubtype="0" fill="hold" nodeType="afterEffect">
                                  <p:stCondLst>
                                    <p:cond delay="0"/>
                                  </p:stCondLst>
                                  <p:childTnLst>
                                    <p:animRot by="21600000">
                                      <p:cBhvr>
                                        <p:cTn id="13" dur="5000" fill="hold"/>
                                        <p:tgtEl>
                                          <p:spTgt spid="9"/>
                                        </p:tgtEl>
                                        <p:attrNameLst>
                                          <p:attrName>r</p:attrName>
                                        </p:attrNameLst>
                                      </p:cBhvr>
                                    </p:animRot>
                                  </p:childTnLst>
                                </p:cTn>
                              </p:par>
                            </p:childTnLst>
                          </p:cTn>
                        </p:par>
                        <p:par>
                          <p:cTn id="14" fill="hold">
                            <p:stCondLst>
                              <p:cond delay="7000"/>
                            </p:stCondLst>
                            <p:childTnLst>
                              <p:par>
                                <p:cTn id="15" presetID="10"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2000"/>
                                        <p:tgtEl>
                                          <p:spTgt spid="30"/>
                                        </p:tgtEl>
                                      </p:cBhvr>
                                    </p:animEffect>
                                  </p:childTnLst>
                                </p:cTn>
                              </p:par>
                            </p:childTnLst>
                          </p:cTn>
                        </p:par>
                        <p:par>
                          <p:cTn id="18" fill="hold">
                            <p:stCondLst>
                              <p:cond delay="9000"/>
                            </p:stCondLst>
                            <p:childTnLst>
                              <p:par>
                                <p:cTn id="19" presetID="8" presetClass="emph" presetSubtype="0" fill="hold" nodeType="afterEffect">
                                  <p:stCondLst>
                                    <p:cond delay="0"/>
                                  </p:stCondLst>
                                  <p:childTnLst>
                                    <p:animRot by="21600000">
                                      <p:cBhvr>
                                        <p:cTn id="20" dur="5000" fill="hold"/>
                                        <p:tgtEl>
                                          <p:spTgt spid="9"/>
                                        </p:tgtEl>
                                        <p:attrNameLst>
                                          <p:attrName>r</p:attrName>
                                        </p:attrNameLst>
                                      </p:cBhvr>
                                    </p:animRot>
                                  </p:childTnLst>
                                </p:cTn>
                              </p:par>
                              <p:par>
                                <p:cTn id="21" presetID="8" presetClass="emph" presetSubtype="0" fill="hold" nodeType="withEffect">
                                  <p:stCondLst>
                                    <p:cond delay="2000"/>
                                  </p:stCondLst>
                                  <p:childTnLst>
                                    <p:animRot by="21600000">
                                      <p:cBhvr>
                                        <p:cTn id="22" dur="5000" fill="hold"/>
                                        <p:tgtEl>
                                          <p:spTgt spid="17"/>
                                        </p:tgtEl>
                                        <p:attrNameLst>
                                          <p:attrName>r</p:attrName>
                                        </p:attrNameLst>
                                      </p:cBhvr>
                                    </p:animRot>
                                  </p:childTnLst>
                                </p:cTn>
                              </p:par>
                              <p:par>
                                <p:cTn id="23" presetID="8" presetClass="emph" presetSubtype="0" fill="hold" nodeType="withEffect">
                                  <p:stCondLst>
                                    <p:cond delay="1500"/>
                                  </p:stCondLst>
                                  <p:childTnLst>
                                    <p:animRot by="21600000">
                                      <p:cBhvr>
                                        <p:cTn id="24" dur="5000" fill="hold"/>
                                        <p:tgtEl>
                                          <p:spTgt spid="13"/>
                                        </p:tgtEl>
                                        <p:attrNameLst>
                                          <p:attrName>r</p:attrName>
                                        </p:attrNameLst>
                                      </p:cBhvr>
                                    </p:animRot>
                                  </p:childTnLst>
                                </p:cTn>
                              </p:par>
                              <p:par>
                                <p:cTn id="25" presetID="8" presetClass="emph" presetSubtype="0" fill="hold" nodeType="withEffect">
                                  <p:stCondLst>
                                    <p:cond delay="1000"/>
                                  </p:stCondLst>
                                  <p:childTnLst>
                                    <p:animRot by="21600000">
                                      <p:cBhvr>
                                        <p:cTn id="26" dur="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able&#13;&#10;&#13;&#10;Description automatically generated">
            <a:extLst>
              <a:ext uri="{FF2B5EF4-FFF2-40B4-BE49-F238E27FC236}">
                <a16:creationId xmlns:a16="http://schemas.microsoft.com/office/drawing/2014/main" id="{6ACBC1B3-B3FC-DE43-A47B-8C66E74EF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4606" y="225566"/>
            <a:ext cx="8422138" cy="6316604"/>
          </a:xfrm>
          <a:prstGeom prst="rect">
            <a:avLst/>
          </a:prstGeom>
        </p:spPr>
      </p:pic>
      <p:sp>
        <p:nvSpPr>
          <p:cNvPr id="6" name="Title 5">
            <a:extLst>
              <a:ext uri="{FF2B5EF4-FFF2-40B4-BE49-F238E27FC236}">
                <a16:creationId xmlns:a16="http://schemas.microsoft.com/office/drawing/2014/main" id="{F5325EF5-CF85-344F-8970-0684FFAF6B48}"/>
              </a:ext>
            </a:extLst>
          </p:cNvPr>
          <p:cNvSpPr txBox="1">
            <a:spLocks/>
          </p:cNvSpPr>
          <p:nvPr/>
        </p:nvSpPr>
        <p:spPr>
          <a:xfrm>
            <a:off x="8746165" y="5933405"/>
            <a:ext cx="3445835" cy="699029"/>
          </a:xfrm>
          <a:prstGeom prst="rect">
            <a:avLst/>
          </a:prstGeom>
        </p:spPr>
        <p:txBody>
          <a:bodyPr vert="horz" anchor="ctr"/>
          <a:lstStyle>
            <a:lvl1pPr marL="0" marR="0" indent="0" algn="ctr" defTabSz="457200" rtl="0" eaLnBrk="1" fontAlgn="auto" latinLnBrk="0" hangingPunct="1">
              <a:lnSpc>
                <a:spcPct val="100000"/>
              </a:lnSpc>
              <a:spcBef>
                <a:spcPct val="0"/>
              </a:spcBef>
              <a:spcAft>
                <a:spcPts val="0"/>
              </a:spcAft>
              <a:buNone/>
              <a:tabLst/>
              <a:defRPr kumimoji="0" lang="fr-CH" sz="2000" b="1" i="0" u="none" strike="noStrike" kern="1200" cap="none" spc="0" normalizeH="0" baseline="0" noProof="0">
                <a:ln>
                  <a:noFill/>
                </a:ln>
                <a:solidFill>
                  <a:schemeClr val="tx2"/>
                </a:solidFill>
                <a:effectLst/>
                <a:uLnTx/>
                <a:uFillTx/>
                <a:latin typeface="+mj-lt"/>
                <a:ea typeface="+mj-ea"/>
                <a:cs typeface="+mj-cs"/>
              </a:defRPr>
            </a:lvl1pPr>
          </a:lstStyle>
          <a:p>
            <a:r>
              <a:rPr lang="en-US" sz="2400" b="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Blue Marble, 1972</a:t>
            </a:r>
          </a:p>
        </p:txBody>
      </p:sp>
      <p:pic>
        <p:nvPicPr>
          <p:cNvPr id="7" name="Picture 6">
            <a:extLst>
              <a:ext uri="{FF2B5EF4-FFF2-40B4-BE49-F238E27FC236}">
                <a16:creationId xmlns:a16="http://schemas.microsoft.com/office/drawing/2014/main" id="{7C176663-9F5C-5C4A-8520-7C5BB3D232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502125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86517-4FF3-1947-A209-6B1C1CB16B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6338" y="0"/>
            <a:ext cx="6759324" cy="6858000"/>
          </a:xfrm>
          <a:prstGeom prst="rect">
            <a:avLst/>
          </a:prstGeom>
        </p:spPr>
      </p:pic>
      <p:pic>
        <p:nvPicPr>
          <p:cNvPr id="6" name="Picture 5">
            <a:extLst>
              <a:ext uri="{FF2B5EF4-FFF2-40B4-BE49-F238E27FC236}">
                <a16:creationId xmlns:a16="http://schemas.microsoft.com/office/drawing/2014/main" id="{CA61951F-D6A2-7147-86BB-9F16A954C6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
        <p:nvSpPr>
          <p:cNvPr id="5" name="Content Placeholder 3">
            <a:extLst>
              <a:ext uri="{FF2B5EF4-FFF2-40B4-BE49-F238E27FC236}">
                <a16:creationId xmlns:a16="http://schemas.microsoft.com/office/drawing/2014/main" id="{7E9C0B8B-425C-F74C-9762-3A1645C58AEF}"/>
              </a:ext>
            </a:extLst>
          </p:cNvPr>
          <p:cNvSpPr txBox="1">
            <a:spLocks/>
          </p:cNvSpPr>
          <p:nvPr/>
        </p:nvSpPr>
        <p:spPr>
          <a:xfrm>
            <a:off x="512137" y="341399"/>
            <a:ext cx="4992555" cy="1457421"/>
          </a:xfrm>
          <a:prstGeom prst="rect">
            <a:avLst/>
          </a:prstGeom>
        </p:spPr>
        <p:txBody>
          <a:bodyPr anchor="ctr"/>
          <a:lst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3200" dirty="0">
                <a:solidFill>
                  <a:srgbClr val="00B0F0"/>
                </a:solidFill>
                <a:latin typeface="Futura Medium" panose="020B0602020204020303" pitchFamily="34" charset="-79"/>
                <a:cs typeface="Futura Medium" panose="020B0602020204020303" pitchFamily="34" charset="-79"/>
              </a:rPr>
              <a:t>BETTER WORLD FRAMEWORK</a:t>
            </a:r>
            <a:endParaRPr lang="en-US" sz="3200" b="0" dirty="0">
              <a:solidFill>
                <a:srgbClr val="00B0F0"/>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47075765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A6B163-E579-B949-98EC-DAA9FE24A9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4534" y="1064301"/>
            <a:ext cx="10185020" cy="7740620"/>
          </a:xfrm>
          <a:prstGeom prst="rect">
            <a:avLst/>
          </a:prstGeom>
        </p:spPr>
      </p:pic>
      <p:sp>
        <p:nvSpPr>
          <p:cNvPr id="6" name="Content Placeholder 3">
            <a:extLst>
              <a:ext uri="{FF2B5EF4-FFF2-40B4-BE49-F238E27FC236}">
                <a16:creationId xmlns:a16="http://schemas.microsoft.com/office/drawing/2014/main" id="{81F65BC8-A35F-9546-9792-E75B3A5A78CF}"/>
              </a:ext>
            </a:extLst>
          </p:cNvPr>
          <p:cNvSpPr txBox="1">
            <a:spLocks/>
          </p:cNvSpPr>
          <p:nvPr/>
        </p:nvSpPr>
        <p:spPr>
          <a:xfrm>
            <a:off x="751979" y="1900376"/>
            <a:ext cx="4992555" cy="2592288"/>
          </a:xfrm>
          <a:prstGeom prst="rect">
            <a:avLst/>
          </a:prstGeom>
        </p:spPr>
        <p:txBody>
          <a:bodyPr anchor="ctr"/>
          <a:lst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4800" dirty="0">
                <a:solidFill>
                  <a:srgbClr val="00B0F0"/>
                </a:solidFill>
                <a:latin typeface="Futura Medium" panose="020B0602020204020303" pitchFamily="34" charset="-79"/>
                <a:cs typeface="Futura Medium" panose="020B0602020204020303" pitchFamily="34" charset="-79"/>
                <a:hlinkClick r:id="rId4"/>
              </a:rPr>
              <a:t>Click here to watch this video</a:t>
            </a:r>
            <a:r>
              <a:rPr lang="en-US" sz="4800" dirty="0">
                <a:solidFill>
                  <a:srgbClr val="00B0F0"/>
                </a:solidFill>
                <a:latin typeface="Futura Medium" panose="020B0602020204020303" pitchFamily="34" charset="-79"/>
                <a:cs typeface="Futura Medium" panose="020B0602020204020303" pitchFamily="34" charset="-79"/>
              </a:rPr>
              <a:t> about the SDGs Hub</a:t>
            </a:r>
            <a:endParaRPr lang="en-US" sz="4800" b="0" dirty="0">
              <a:solidFill>
                <a:srgbClr val="00B0F0"/>
              </a:solidFill>
              <a:latin typeface="Futura Medium" panose="020B0602020204020303" pitchFamily="34" charset="-79"/>
              <a:cs typeface="Futura Medium" panose="020B0602020204020303" pitchFamily="34" charset="-79"/>
            </a:endParaRPr>
          </a:p>
        </p:txBody>
      </p:sp>
      <p:pic>
        <p:nvPicPr>
          <p:cNvPr id="4" name="Picture 3" descr="A screenshot of a social media post&#13;&#10;&#13;&#10;Description automatically generated">
            <a:extLst>
              <a:ext uri="{FF2B5EF4-FFF2-40B4-BE49-F238E27FC236}">
                <a16:creationId xmlns:a16="http://schemas.microsoft.com/office/drawing/2014/main" id="{251E5E06-21DB-424D-92F1-6A0CD1A38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7730">
            <a:off x="6086331" y="238372"/>
            <a:ext cx="5061333" cy="673157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CFC52DF-3E2C-D440-9CD6-701D8BEE2F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1125377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A6B163-E579-B949-98EC-DAA9FE24A9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4534" y="1064301"/>
            <a:ext cx="10185020" cy="7740620"/>
          </a:xfrm>
          <a:prstGeom prst="rect">
            <a:avLst/>
          </a:prstGeom>
        </p:spPr>
      </p:pic>
      <p:sp>
        <p:nvSpPr>
          <p:cNvPr id="6" name="Content Placeholder 3">
            <a:extLst>
              <a:ext uri="{FF2B5EF4-FFF2-40B4-BE49-F238E27FC236}">
                <a16:creationId xmlns:a16="http://schemas.microsoft.com/office/drawing/2014/main" id="{81F65BC8-A35F-9546-9792-E75B3A5A78CF}"/>
              </a:ext>
            </a:extLst>
          </p:cNvPr>
          <p:cNvSpPr txBox="1">
            <a:spLocks/>
          </p:cNvSpPr>
          <p:nvPr/>
        </p:nvSpPr>
        <p:spPr>
          <a:xfrm>
            <a:off x="751979" y="1900376"/>
            <a:ext cx="4992555" cy="2592288"/>
          </a:xfrm>
          <a:prstGeom prst="rect">
            <a:avLst/>
          </a:prstGeom>
        </p:spPr>
        <p:txBody>
          <a:bodyPr anchor="ctr"/>
          <a:lst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4800" dirty="0">
                <a:solidFill>
                  <a:srgbClr val="00B0F0"/>
                </a:solidFill>
                <a:latin typeface="Futura Medium" panose="020B0602020204020303" pitchFamily="34" charset="-79"/>
                <a:cs typeface="Futura Medium" panose="020B0602020204020303" pitchFamily="34" charset="-79"/>
              </a:rPr>
              <a:t>SDGs HUB</a:t>
            </a:r>
          </a:p>
          <a:p>
            <a:pPr marL="0" indent="0">
              <a:spcBef>
                <a:spcPts val="0"/>
              </a:spcBef>
              <a:buNone/>
            </a:pPr>
            <a:r>
              <a:rPr lang="en-US" sz="4800" b="0" dirty="0">
                <a:solidFill>
                  <a:srgbClr val="00B0F0"/>
                </a:solidFill>
                <a:latin typeface="Futura Medium" panose="020B0602020204020303" pitchFamily="34" charset="-79"/>
                <a:cs typeface="Futura Medium" panose="020B0602020204020303" pitchFamily="34" charset="-79"/>
                <a:hlinkClick r:id="rId4"/>
              </a:rPr>
              <a:t>sdgs.scout.org</a:t>
            </a:r>
            <a:endParaRPr lang="en-US" sz="4800" b="0" dirty="0">
              <a:solidFill>
                <a:srgbClr val="00B0F0"/>
              </a:solidFill>
              <a:latin typeface="Futura Medium" panose="020B0602020204020303" pitchFamily="34" charset="-79"/>
              <a:cs typeface="Futura Medium" panose="020B0602020204020303" pitchFamily="34" charset="-79"/>
            </a:endParaRPr>
          </a:p>
        </p:txBody>
      </p:sp>
      <p:pic>
        <p:nvPicPr>
          <p:cNvPr id="4" name="Picture 3" descr="A screenshot of a social media post&#13;&#10;&#13;&#10;Description automatically generated">
            <a:extLst>
              <a:ext uri="{FF2B5EF4-FFF2-40B4-BE49-F238E27FC236}">
                <a16:creationId xmlns:a16="http://schemas.microsoft.com/office/drawing/2014/main" id="{251E5E06-21DB-424D-92F1-6A0CD1A38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7730">
            <a:off x="6086331" y="238372"/>
            <a:ext cx="5061333" cy="673157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CFC52DF-3E2C-D440-9CD6-701D8BEE2F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3078406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66241-2129-8649-A2C3-E1CCFDD65EDE}"/>
              </a:ext>
            </a:extLst>
          </p:cNvPr>
          <p:cNvSpPr txBox="1"/>
          <p:nvPr/>
        </p:nvSpPr>
        <p:spPr>
          <a:xfrm>
            <a:off x="1457759" y="2575994"/>
            <a:ext cx="9168243" cy="2169825"/>
          </a:xfrm>
          <a:prstGeom prst="rect">
            <a:avLst/>
          </a:prstGeom>
          <a:noFill/>
        </p:spPr>
        <p:txBody>
          <a:bodyPr wrap="square" rtlCol="0">
            <a:spAutoFit/>
          </a:bodyPr>
          <a:lstStyle/>
          <a:p>
            <a:pPr algn="ctr"/>
            <a:r>
              <a:rPr lang="en-US" sz="4500" b="1" dirty="0">
                <a:solidFill>
                  <a:srgbClr val="7030A0"/>
                </a:solidFill>
                <a:latin typeface="Futura Medium" panose="020B0602020204020303" pitchFamily="34" charset="-79"/>
                <a:ea typeface="FangSong" panose="02010609060101010101" pitchFamily="49" charset="-122"/>
                <a:cs typeface="Futura Medium" panose="020B0602020204020303" pitchFamily="34" charset="-79"/>
              </a:rPr>
              <a:t>Our network </a:t>
            </a:r>
            <a:r>
              <a:rPr lang="en-US" sz="4500" b="1" dirty="0">
                <a:solidFill>
                  <a:schemeClr val="tx1">
                    <a:lumMod val="75000"/>
                    <a:lumOff val="25000"/>
                  </a:schemeClr>
                </a:solidFill>
                <a:latin typeface="Futura Medium" panose="020B0602020204020303" pitchFamily="34" charset="-79"/>
                <a:ea typeface="FangSong" panose="02010609060101010101" pitchFamily="49" charset="-122"/>
                <a:cs typeface="Futura Medium" panose="020B0602020204020303" pitchFamily="34" charset="-79"/>
              </a:rPr>
              <a:t>of partnerships </a:t>
            </a:r>
            <a:r>
              <a:rPr lang="en-US" sz="4500" b="1" dirty="0">
                <a:solidFill>
                  <a:srgbClr val="1C7ECC"/>
                </a:solidFill>
                <a:latin typeface="Futura Medium" panose="020B0602020204020303" pitchFamily="34" charset="-79"/>
                <a:ea typeface="FangSong" panose="02010609060101010101" pitchFamily="49" charset="-122"/>
                <a:cs typeface="Futura Medium" panose="020B0602020204020303" pitchFamily="34" charset="-79"/>
              </a:rPr>
              <a:t>around the SDGs</a:t>
            </a:r>
          </a:p>
          <a:p>
            <a:pPr algn="ctr"/>
            <a:endParaRPr lang="en-US" sz="4500" b="1" dirty="0">
              <a:latin typeface="Futura Medium" panose="020B0602020204020303" pitchFamily="34" charset="-79"/>
              <a:cs typeface="Futura Medium" panose="020B0602020204020303" pitchFamily="34" charset="-79"/>
            </a:endParaRPr>
          </a:p>
        </p:txBody>
      </p:sp>
      <p:pic>
        <p:nvPicPr>
          <p:cNvPr id="9" name="Picture 8">
            <a:extLst>
              <a:ext uri="{FF2B5EF4-FFF2-40B4-BE49-F238E27FC236}">
                <a16:creationId xmlns:a16="http://schemas.microsoft.com/office/drawing/2014/main" id="{8948BDDE-763B-1044-B5C4-24E779554C25}"/>
              </a:ext>
            </a:extLst>
          </p:cNvPr>
          <p:cNvPicPr>
            <a:picLocks noChangeAspect="1"/>
          </p:cNvPicPr>
          <p:nvPr/>
        </p:nvPicPr>
        <p:blipFill>
          <a:blip r:embed="rId2">
            <a:clrChange>
              <a:clrFrom>
                <a:srgbClr val="F4F4F4"/>
              </a:clrFrom>
              <a:clrTo>
                <a:srgbClr val="F4F4F4">
                  <a:alpha val="0"/>
                </a:srgbClr>
              </a:clrTo>
            </a:clrChange>
          </a:blip>
          <a:stretch>
            <a:fillRect/>
          </a:stretch>
        </p:blipFill>
        <p:spPr>
          <a:xfrm>
            <a:off x="3553040" y="140056"/>
            <a:ext cx="2277917" cy="2277917"/>
          </a:xfrm>
          <a:prstGeom prst="rect">
            <a:avLst/>
          </a:prstGeom>
        </p:spPr>
      </p:pic>
      <p:pic>
        <p:nvPicPr>
          <p:cNvPr id="16" name="Picture 15">
            <a:extLst>
              <a:ext uri="{FF2B5EF4-FFF2-40B4-BE49-F238E27FC236}">
                <a16:creationId xmlns:a16="http://schemas.microsoft.com/office/drawing/2014/main" id="{5E6831A5-BB4D-2847-AB7B-28D0BDCDE9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7745" y="1133129"/>
            <a:ext cx="2924119" cy="904700"/>
          </a:xfrm>
          <a:prstGeom prst="rect">
            <a:avLst/>
          </a:prstGeom>
        </p:spPr>
      </p:pic>
      <p:grpSp>
        <p:nvGrpSpPr>
          <p:cNvPr id="17" name="Group 16">
            <a:extLst>
              <a:ext uri="{FF2B5EF4-FFF2-40B4-BE49-F238E27FC236}">
                <a16:creationId xmlns:a16="http://schemas.microsoft.com/office/drawing/2014/main" id="{58B1B62C-034E-0241-ACCA-6AE4353B17A4}"/>
              </a:ext>
            </a:extLst>
          </p:cNvPr>
          <p:cNvGrpSpPr/>
          <p:nvPr/>
        </p:nvGrpSpPr>
        <p:grpSpPr>
          <a:xfrm>
            <a:off x="489863" y="4590432"/>
            <a:ext cx="11212273" cy="1487967"/>
            <a:chOff x="560627" y="4679536"/>
            <a:chExt cx="13243710" cy="1757556"/>
          </a:xfrm>
        </p:grpSpPr>
        <p:pic>
          <p:nvPicPr>
            <p:cNvPr id="5" name="Picture 4">
              <a:extLst>
                <a:ext uri="{FF2B5EF4-FFF2-40B4-BE49-F238E27FC236}">
                  <a16:creationId xmlns:a16="http://schemas.microsoft.com/office/drawing/2014/main" id="{CE830D7B-ECE8-9E4F-B108-DE58AD2D76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04372" y="4782352"/>
              <a:ext cx="1654740" cy="1654740"/>
            </a:xfrm>
            <a:prstGeom prst="rect">
              <a:avLst/>
            </a:prstGeom>
          </p:spPr>
        </p:pic>
        <p:pic>
          <p:nvPicPr>
            <p:cNvPr id="6" name="Picture 5">
              <a:extLst>
                <a:ext uri="{FF2B5EF4-FFF2-40B4-BE49-F238E27FC236}">
                  <a16:creationId xmlns:a16="http://schemas.microsoft.com/office/drawing/2014/main" id="{83225EE6-44A3-BD47-85DE-FD423119CD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7928" y="4825948"/>
              <a:ext cx="1396368" cy="1396368"/>
            </a:xfrm>
            <a:prstGeom prst="rect">
              <a:avLst/>
            </a:prstGeom>
          </p:spPr>
        </p:pic>
        <p:pic>
          <p:nvPicPr>
            <p:cNvPr id="7" name="Picture 6">
              <a:extLst>
                <a:ext uri="{FF2B5EF4-FFF2-40B4-BE49-F238E27FC236}">
                  <a16:creationId xmlns:a16="http://schemas.microsoft.com/office/drawing/2014/main" id="{3118B589-3987-D74B-9E9B-4286C3FB01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3751" y="5109338"/>
              <a:ext cx="1061886" cy="767454"/>
            </a:xfrm>
            <a:prstGeom prst="rect">
              <a:avLst/>
            </a:prstGeom>
          </p:spPr>
        </p:pic>
        <p:pic>
          <p:nvPicPr>
            <p:cNvPr id="10" name="Picture 9">
              <a:extLst>
                <a:ext uri="{FF2B5EF4-FFF2-40B4-BE49-F238E27FC236}">
                  <a16:creationId xmlns:a16="http://schemas.microsoft.com/office/drawing/2014/main" id="{1F5FB616-C4BE-5B41-A4F8-0ACB246262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76526" y="4679536"/>
              <a:ext cx="1396369" cy="1566379"/>
            </a:xfrm>
            <a:prstGeom prst="rect">
              <a:avLst/>
            </a:prstGeom>
          </p:spPr>
        </p:pic>
        <p:pic>
          <p:nvPicPr>
            <p:cNvPr id="11" name="Picture 10">
              <a:extLst>
                <a:ext uri="{FF2B5EF4-FFF2-40B4-BE49-F238E27FC236}">
                  <a16:creationId xmlns:a16="http://schemas.microsoft.com/office/drawing/2014/main" id="{7DB24D83-111A-4840-92CA-C1B03FC351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0627" y="4847427"/>
              <a:ext cx="1000894" cy="1451295"/>
            </a:xfrm>
            <a:prstGeom prst="rect">
              <a:avLst/>
            </a:prstGeom>
          </p:spPr>
        </p:pic>
        <p:pic>
          <p:nvPicPr>
            <p:cNvPr id="15" name="Picture 14">
              <a:extLst>
                <a:ext uri="{FF2B5EF4-FFF2-40B4-BE49-F238E27FC236}">
                  <a16:creationId xmlns:a16="http://schemas.microsoft.com/office/drawing/2014/main" id="{B0F31879-807D-354C-A7D3-75D8E1F333B9}"/>
                </a:ext>
              </a:extLst>
            </p:cNvPr>
            <p:cNvPicPr>
              <a:picLocks noChangeAspect="1"/>
            </p:cNvPicPr>
            <p:nvPr/>
          </p:nvPicPr>
          <p:blipFill>
            <a:blip r:embed="rId9"/>
            <a:stretch>
              <a:fillRect/>
            </a:stretch>
          </p:blipFill>
          <p:spPr>
            <a:xfrm>
              <a:off x="7733621" y="4849263"/>
              <a:ext cx="2200722" cy="869193"/>
            </a:xfrm>
            <a:prstGeom prst="rect">
              <a:avLst/>
            </a:prstGeom>
          </p:spPr>
        </p:pic>
        <p:grpSp>
          <p:nvGrpSpPr>
            <p:cNvPr id="12" name="Group 11">
              <a:extLst>
                <a:ext uri="{FF2B5EF4-FFF2-40B4-BE49-F238E27FC236}">
                  <a16:creationId xmlns:a16="http://schemas.microsoft.com/office/drawing/2014/main" id="{6E245BA3-9FB0-6C42-9D0B-4DEC57D577CC}"/>
                </a:ext>
              </a:extLst>
            </p:cNvPr>
            <p:cNvGrpSpPr/>
            <p:nvPr/>
          </p:nvGrpSpPr>
          <p:grpSpPr>
            <a:xfrm>
              <a:off x="7567947" y="5609722"/>
              <a:ext cx="2476017" cy="608938"/>
              <a:chOff x="1056443" y="3837603"/>
              <a:chExt cx="3098308" cy="832052"/>
            </a:xfrm>
          </p:grpSpPr>
          <p:sp>
            <p:nvSpPr>
              <p:cNvPr id="13" name="Rectangle 12">
                <a:extLst>
                  <a:ext uri="{FF2B5EF4-FFF2-40B4-BE49-F238E27FC236}">
                    <a16:creationId xmlns:a16="http://schemas.microsoft.com/office/drawing/2014/main" id="{80560C2F-608F-8F43-9705-83A7BB25EAB8}"/>
                  </a:ext>
                </a:extLst>
              </p:cNvPr>
              <p:cNvSpPr/>
              <p:nvPr/>
            </p:nvSpPr>
            <p:spPr>
              <a:xfrm>
                <a:off x="1056443" y="3837603"/>
                <a:ext cx="3098308" cy="8320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pic>
            <p:nvPicPr>
              <p:cNvPr id="14" name="Picture 13">
                <a:extLst>
                  <a:ext uri="{FF2B5EF4-FFF2-40B4-BE49-F238E27FC236}">
                    <a16:creationId xmlns:a16="http://schemas.microsoft.com/office/drawing/2014/main" id="{DB034D47-93BB-D546-A699-184C0F9F85D5}"/>
                  </a:ext>
                </a:extLst>
              </p:cNvPr>
              <p:cNvPicPr>
                <a:picLocks noChangeAspect="1"/>
              </p:cNvPicPr>
              <p:nvPr/>
            </p:nvPicPr>
            <p:blipFill>
              <a:blip r:embed="rId10"/>
              <a:stretch>
                <a:fillRect/>
              </a:stretch>
            </p:blipFill>
            <p:spPr>
              <a:xfrm>
                <a:off x="1371600" y="4041932"/>
                <a:ext cx="2463800" cy="381000"/>
              </a:xfrm>
              <a:prstGeom prst="rect">
                <a:avLst/>
              </a:prstGeom>
            </p:spPr>
          </p:pic>
        </p:grpSp>
        <p:pic>
          <p:nvPicPr>
            <p:cNvPr id="3" name="Picture 2">
              <a:extLst>
                <a:ext uri="{FF2B5EF4-FFF2-40B4-BE49-F238E27FC236}">
                  <a16:creationId xmlns:a16="http://schemas.microsoft.com/office/drawing/2014/main" id="{4F76587C-DCC0-6345-8533-BF3373F2D10B}"/>
                </a:ext>
              </a:extLst>
            </p:cNvPr>
            <p:cNvPicPr>
              <a:picLocks noChangeAspect="1"/>
            </p:cNvPicPr>
            <p:nvPr/>
          </p:nvPicPr>
          <p:blipFill>
            <a:blip r:embed="rId11"/>
            <a:stretch>
              <a:fillRect/>
            </a:stretch>
          </p:blipFill>
          <p:spPr>
            <a:xfrm>
              <a:off x="5408940" y="5130276"/>
              <a:ext cx="2161580" cy="628984"/>
            </a:xfrm>
            <a:prstGeom prst="rect">
              <a:avLst/>
            </a:prstGeom>
          </p:spPr>
        </p:pic>
        <p:pic>
          <p:nvPicPr>
            <p:cNvPr id="8" name="Picture 7">
              <a:extLst>
                <a:ext uri="{FF2B5EF4-FFF2-40B4-BE49-F238E27FC236}">
                  <a16:creationId xmlns:a16="http://schemas.microsoft.com/office/drawing/2014/main" id="{D6991F3D-9C6F-8544-AA7A-A7A5189FDABC}"/>
                </a:ext>
              </a:extLst>
            </p:cNvPr>
            <p:cNvPicPr>
              <a:picLocks noChangeAspect="1"/>
            </p:cNvPicPr>
            <p:nvPr/>
          </p:nvPicPr>
          <p:blipFill>
            <a:blip r:embed="rId12"/>
            <a:stretch>
              <a:fillRect/>
            </a:stretch>
          </p:blipFill>
          <p:spPr>
            <a:xfrm>
              <a:off x="11729141" y="5037811"/>
              <a:ext cx="2075196" cy="910507"/>
            </a:xfrm>
            <a:prstGeom prst="rect">
              <a:avLst/>
            </a:prstGeom>
          </p:spPr>
        </p:pic>
      </p:grpSp>
    </p:spTree>
    <p:extLst>
      <p:ext uri="{BB962C8B-B14F-4D97-AF65-F5344CB8AC3E}">
        <p14:creationId xmlns:p14="http://schemas.microsoft.com/office/powerpoint/2010/main" val="306246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E8A2DB-8D65-8E4C-A41C-B69CD84F2453}"/>
              </a:ext>
            </a:extLst>
          </p:cNvPr>
          <p:cNvSpPr/>
          <p:nvPr/>
        </p:nvSpPr>
        <p:spPr>
          <a:xfrm>
            <a:off x="4727158" y="-200025"/>
            <a:ext cx="6934714" cy="7058025"/>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E4C839-7FF8-7E45-8EC1-625FF66E5CC0}"/>
              </a:ext>
            </a:extLst>
          </p:cNvPr>
          <p:cNvSpPr txBox="1"/>
          <p:nvPr/>
        </p:nvSpPr>
        <p:spPr>
          <a:xfrm>
            <a:off x="587375" y="1773238"/>
            <a:ext cx="4114799" cy="2308324"/>
          </a:xfrm>
          <a:prstGeom prst="rect">
            <a:avLst/>
          </a:prstGeom>
          <a:noFill/>
        </p:spPr>
        <p:txBody>
          <a:bodyPr wrap="square" rtlCol="0">
            <a:spAutoFit/>
          </a:bodyPr>
          <a:lstStyle/>
          <a:p>
            <a:r>
              <a:rPr lang="en-US" sz="3600" b="1" dirty="0">
                <a:solidFill>
                  <a:schemeClr val="bg1"/>
                </a:solidFill>
                <a:latin typeface="Helvetica Neue" panose="02000503000000020004" pitchFamily="2" charset="0"/>
                <a:cs typeface="Helvetica Neue" panose="02000503000000020004" pitchFamily="2" charset="0"/>
              </a:rPr>
              <a:t>Some of the efforts we will carry out include: </a:t>
            </a:r>
          </a:p>
          <a:p>
            <a:endParaRPr lang="en-US" sz="3600" b="1" dirty="0">
              <a:solidFill>
                <a:schemeClr val="bg1"/>
              </a:solidFill>
              <a:latin typeface="Helvetica Neue" panose="02000503000000020004" pitchFamily="2" charset="0"/>
            </a:endParaRPr>
          </a:p>
        </p:txBody>
      </p:sp>
      <p:sp>
        <p:nvSpPr>
          <p:cNvPr id="5" name="TextBox 4">
            <a:extLst>
              <a:ext uri="{FF2B5EF4-FFF2-40B4-BE49-F238E27FC236}">
                <a16:creationId xmlns:a16="http://schemas.microsoft.com/office/drawing/2014/main" id="{AF31DAB9-625D-4B46-82D3-C4A15C910F9A}"/>
              </a:ext>
            </a:extLst>
          </p:cNvPr>
          <p:cNvSpPr txBox="1"/>
          <p:nvPr/>
        </p:nvSpPr>
        <p:spPr>
          <a:xfrm>
            <a:off x="5381469" y="844845"/>
            <a:ext cx="6280403" cy="4968283"/>
          </a:xfrm>
          <a:prstGeom prst="rect">
            <a:avLst/>
          </a:prstGeom>
          <a:noFill/>
        </p:spPr>
        <p:txBody>
          <a:bodyPr wrap="square" rtlCol="0">
            <a:spAutoFit/>
          </a:bodyPr>
          <a:lstStyle>
            <a:defPPr>
              <a:defRPr lang="en-US"/>
            </a:defPPr>
            <a:lvl1pPr marL="257175" indent="-257175">
              <a:buFont typeface="Arial" panose="020B0604020202020204" pitchFamily="34" charset="0"/>
              <a:buChar char="•"/>
              <a:defRPr>
                <a:latin typeface="Avenir Roman" panose="02000503020000020003" pitchFamily="2" charset="0"/>
              </a:defRPr>
            </a:lvl1pPr>
          </a:lstStyle>
          <a:p>
            <a:pPr>
              <a:lnSpc>
                <a:spcPts val="3360"/>
              </a:lnSpc>
              <a:spcAft>
                <a:spcPts val="200"/>
              </a:spcAft>
            </a:pPr>
            <a:r>
              <a:rPr lang="en-US" sz="2800" dirty="0">
                <a:solidFill>
                  <a:srgbClr val="00B0F0"/>
                </a:solidFill>
                <a:latin typeface="Futura Medium" panose="020B0602020204020303" pitchFamily="34" charset="-79"/>
                <a:cs typeface="Futura Medium" panose="020B0602020204020303" pitchFamily="34" charset="-79"/>
              </a:rPr>
              <a:t>Scouts for SDGs launch </a:t>
            </a:r>
            <a:r>
              <a:rPr lang="en-US" sz="2800" dirty="0">
                <a:solidFill>
                  <a:schemeClr val="bg1"/>
                </a:solidFill>
                <a:latin typeface="Futura Medium" panose="020B0602020204020303" pitchFamily="34" charset="-79"/>
                <a:cs typeface="Futura Medium" panose="020B0602020204020303" pitchFamily="34" charset="-79"/>
              </a:rPr>
              <a:t>at the United Nations</a:t>
            </a:r>
          </a:p>
          <a:p>
            <a:pPr>
              <a:lnSpc>
                <a:spcPts val="3360"/>
              </a:lnSpc>
              <a:spcAft>
                <a:spcPts val="200"/>
              </a:spcAft>
            </a:pPr>
            <a:r>
              <a:rPr lang="en-US" sz="2800" dirty="0">
                <a:solidFill>
                  <a:schemeClr val="bg1"/>
                </a:solidFill>
                <a:latin typeface="Futura Medium" panose="020B0602020204020303" pitchFamily="34" charset="-79"/>
                <a:cs typeface="Futura Medium" panose="020B0602020204020303" pitchFamily="34" charset="-79"/>
              </a:rPr>
              <a:t>Adapt the </a:t>
            </a:r>
            <a:r>
              <a:rPr lang="en-US" sz="2800" dirty="0">
                <a:solidFill>
                  <a:srgbClr val="00B0F0"/>
                </a:solidFill>
                <a:latin typeface="Futura Medium" panose="020B0602020204020303" pitchFamily="34" charset="-79"/>
                <a:cs typeface="Futura Medium" panose="020B0602020204020303" pitchFamily="34" charset="-79"/>
              </a:rPr>
              <a:t>Better World Framework initiatives to align </a:t>
            </a:r>
            <a:r>
              <a:rPr lang="en-US" sz="2800" dirty="0">
                <a:solidFill>
                  <a:schemeClr val="bg1"/>
                </a:solidFill>
                <a:latin typeface="Futura Medium" panose="020B0602020204020303" pitchFamily="34" charset="-79"/>
                <a:cs typeface="Futura Medium" panose="020B0602020204020303" pitchFamily="34" charset="-79"/>
              </a:rPr>
              <a:t>with the </a:t>
            </a:r>
            <a:r>
              <a:rPr lang="en-US" sz="2800" dirty="0">
                <a:solidFill>
                  <a:srgbClr val="00B0F0"/>
                </a:solidFill>
                <a:latin typeface="Futura Medium" panose="020B0602020204020303" pitchFamily="34" charset="-79"/>
                <a:cs typeface="Futura Medium" panose="020B0602020204020303" pitchFamily="34" charset="-79"/>
              </a:rPr>
              <a:t>SDGs</a:t>
            </a:r>
          </a:p>
          <a:p>
            <a:pPr>
              <a:lnSpc>
                <a:spcPts val="3360"/>
              </a:lnSpc>
              <a:spcAft>
                <a:spcPts val="200"/>
              </a:spcAft>
            </a:pPr>
            <a:r>
              <a:rPr lang="en-US" sz="2800" dirty="0">
                <a:solidFill>
                  <a:schemeClr val="bg1"/>
                </a:solidFill>
                <a:latin typeface="Futura Medium" panose="020B0602020204020303" pitchFamily="34" charset="-79"/>
                <a:cs typeface="Futura Medium" panose="020B0602020204020303" pitchFamily="34" charset="-79"/>
              </a:rPr>
              <a:t>New online </a:t>
            </a:r>
            <a:r>
              <a:rPr lang="en-US" sz="2800" dirty="0">
                <a:solidFill>
                  <a:srgbClr val="00B0F0"/>
                </a:solidFill>
                <a:latin typeface="Futura Medium" panose="020B0602020204020303" pitchFamily="34" charset="-79"/>
                <a:cs typeface="Futura Medium" panose="020B0602020204020303" pitchFamily="34" charset="-79"/>
              </a:rPr>
              <a:t>SDGs hub</a:t>
            </a:r>
          </a:p>
          <a:p>
            <a:pPr>
              <a:lnSpc>
                <a:spcPts val="3360"/>
              </a:lnSpc>
              <a:spcAft>
                <a:spcPts val="200"/>
              </a:spcAft>
            </a:pPr>
            <a:r>
              <a:rPr lang="en-US" sz="2800" dirty="0">
                <a:solidFill>
                  <a:schemeClr val="bg1"/>
                </a:solidFill>
                <a:latin typeface="Futura Medium" panose="020B0602020204020303" pitchFamily="34" charset="-79"/>
                <a:cs typeface="Futura Medium" panose="020B0602020204020303" pitchFamily="34" charset="-79"/>
              </a:rPr>
              <a:t>Engage highly </a:t>
            </a:r>
            <a:r>
              <a:rPr lang="en-US" sz="2800" dirty="0">
                <a:solidFill>
                  <a:srgbClr val="00B0F0"/>
                </a:solidFill>
                <a:latin typeface="Futura Medium" panose="020B0602020204020303" pitchFamily="34" charset="-79"/>
                <a:cs typeface="Futura Medium" panose="020B0602020204020303" pitchFamily="34" charset="-79"/>
              </a:rPr>
              <a:t>influential public figures</a:t>
            </a:r>
            <a:r>
              <a:rPr lang="en-US" sz="2800" dirty="0">
                <a:solidFill>
                  <a:schemeClr val="bg1"/>
                </a:solidFill>
                <a:latin typeface="Futura Medium" panose="020B0602020204020303" pitchFamily="34" charset="-79"/>
                <a:cs typeface="Futura Medium" panose="020B0602020204020303" pitchFamily="34" charset="-79"/>
              </a:rPr>
              <a:t> (Bear Grylls)</a:t>
            </a:r>
          </a:p>
          <a:p>
            <a:pPr>
              <a:lnSpc>
                <a:spcPts val="3360"/>
              </a:lnSpc>
              <a:spcAft>
                <a:spcPts val="200"/>
              </a:spcAft>
            </a:pPr>
            <a:r>
              <a:rPr lang="en-US" sz="2800" dirty="0">
                <a:solidFill>
                  <a:srgbClr val="00B0F0"/>
                </a:solidFill>
                <a:latin typeface="Futura Medium" panose="020B0602020204020303" pitchFamily="34" charset="-79"/>
                <a:cs typeface="Futura Medium" panose="020B0602020204020303" pitchFamily="34" charset="-79"/>
              </a:rPr>
              <a:t>Supporting the 170 NSOs to align </a:t>
            </a:r>
            <a:r>
              <a:rPr lang="en-US" sz="2800" dirty="0">
                <a:solidFill>
                  <a:schemeClr val="bg1"/>
                </a:solidFill>
                <a:latin typeface="Futura Medium" panose="020B0602020204020303" pitchFamily="34" charset="-79"/>
                <a:cs typeface="Futura Medium" panose="020B0602020204020303" pitchFamily="34" charset="-79"/>
              </a:rPr>
              <a:t>through training and capacity-building at World and Regional levels</a:t>
            </a:r>
          </a:p>
        </p:txBody>
      </p:sp>
      <p:pic>
        <p:nvPicPr>
          <p:cNvPr id="7" name="Picture 6">
            <a:extLst>
              <a:ext uri="{FF2B5EF4-FFF2-40B4-BE49-F238E27FC236}">
                <a16:creationId xmlns:a16="http://schemas.microsoft.com/office/drawing/2014/main" id="{52E56135-25F5-A34D-AA48-47FB48E0AF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248588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E8A2DB-8D65-8E4C-A41C-B69CD84F2453}"/>
              </a:ext>
            </a:extLst>
          </p:cNvPr>
          <p:cNvSpPr/>
          <p:nvPr/>
        </p:nvSpPr>
        <p:spPr>
          <a:xfrm>
            <a:off x="4702175" y="-200025"/>
            <a:ext cx="7489826" cy="705802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E4C839-7FF8-7E45-8EC1-625FF66E5CC0}"/>
              </a:ext>
            </a:extLst>
          </p:cNvPr>
          <p:cNvSpPr txBox="1"/>
          <p:nvPr/>
        </p:nvSpPr>
        <p:spPr>
          <a:xfrm>
            <a:off x="587375" y="1773238"/>
            <a:ext cx="4114799" cy="2308324"/>
          </a:xfrm>
          <a:prstGeom prst="rect">
            <a:avLst/>
          </a:prstGeom>
          <a:noFill/>
        </p:spPr>
        <p:txBody>
          <a:bodyPr wrap="square" rtlCol="0">
            <a:spAutoFit/>
          </a:bodyPr>
          <a:lstStyle/>
          <a:p>
            <a:r>
              <a:rPr lang="en-US" sz="3600" b="1" dirty="0">
                <a:solidFill>
                  <a:schemeClr val="bg1"/>
                </a:solidFill>
                <a:latin typeface="Helvetica Neue" panose="02000503000000020004" pitchFamily="2" charset="0"/>
                <a:cs typeface="Helvetica Neue" panose="02000503000000020004" pitchFamily="2" charset="0"/>
              </a:rPr>
              <a:t>Some of the efforts we will carry out include: </a:t>
            </a:r>
          </a:p>
          <a:p>
            <a:endParaRPr lang="en-US" sz="3600" b="1" dirty="0">
              <a:solidFill>
                <a:schemeClr val="bg1"/>
              </a:solidFill>
              <a:latin typeface="Helvetica Neue" panose="02000503000000020004" pitchFamily="2" charset="0"/>
            </a:endParaRPr>
          </a:p>
        </p:txBody>
      </p:sp>
      <p:sp>
        <p:nvSpPr>
          <p:cNvPr id="5" name="TextBox 4">
            <a:extLst>
              <a:ext uri="{FF2B5EF4-FFF2-40B4-BE49-F238E27FC236}">
                <a16:creationId xmlns:a16="http://schemas.microsoft.com/office/drawing/2014/main" id="{AF31DAB9-625D-4B46-82D3-C4A15C910F9A}"/>
              </a:ext>
            </a:extLst>
          </p:cNvPr>
          <p:cNvSpPr txBox="1"/>
          <p:nvPr/>
        </p:nvSpPr>
        <p:spPr>
          <a:xfrm>
            <a:off x="5384183" y="1449102"/>
            <a:ext cx="6220442" cy="4524315"/>
          </a:xfrm>
          <a:prstGeom prst="rect">
            <a:avLst/>
          </a:prstGeom>
          <a:noFill/>
        </p:spPr>
        <p:txBody>
          <a:bodyPr wrap="square" rtlCol="0">
            <a:spAutoFit/>
          </a:bodyPr>
          <a:lstStyle>
            <a:defPPr>
              <a:defRPr lang="en-US"/>
            </a:defPPr>
            <a:lvl1pPr marL="257175" indent="-257175">
              <a:buFont typeface="Arial" panose="020B0604020202020204" pitchFamily="34" charset="0"/>
              <a:buChar char="•"/>
              <a:defRPr>
                <a:latin typeface="Avenir Roman" panose="02000503020000020003" pitchFamily="2" charset="0"/>
              </a:defRPr>
            </a:lvl1pPr>
          </a:lstStyle>
          <a:p>
            <a:pPr marL="545175"/>
            <a:r>
              <a:rPr lang="en-US" sz="3600" dirty="0">
                <a:solidFill>
                  <a:schemeClr val="bg1"/>
                </a:solidFill>
                <a:latin typeface="Futura Medium" panose="020B0602020204020303" pitchFamily="34" charset="-79"/>
                <a:cs typeface="Futura Medium" panose="020B0602020204020303" pitchFamily="34" charset="-79"/>
              </a:rPr>
              <a:t>Position </a:t>
            </a:r>
            <a:r>
              <a:rPr lang="en-US" sz="3600" dirty="0">
                <a:solidFill>
                  <a:srgbClr val="00B0F0"/>
                </a:solidFill>
                <a:latin typeface="Futura Medium" panose="020B0602020204020303" pitchFamily="34" charset="-79"/>
                <a:cs typeface="Futura Medium" panose="020B0602020204020303" pitchFamily="34" charset="-79"/>
              </a:rPr>
              <a:t>young people </a:t>
            </a:r>
            <a:r>
              <a:rPr lang="en-US" sz="3600" dirty="0">
                <a:solidFill>
                  <a:schemeClr val="bg1"/>
                </a:solidFill>
                <a:latin typeface="Futura Medium" panose="020B0602020204020303" pitchFamily="34" charset="-79"/>
                <a:cs typeface="Futura Medium" panose="020B0602020204020303" pitchFamily="34" charset="-79"/>
              </a:rPr>
              <a:t>as agents of change</a:t>
            </a:r>
          </a:p>
          <a:p>
            <a:pPr marL="545175"/>
            <a:r>
              <a:rPr lang="en-US" sz="3600" dirty="0">
                <a:solidFill>
                  <a:schemeClr val="bg1"/>
                </a:solidFill>
                <a:latin typeface="Futura Medium" panose="020B0602020204020303" pitchFamily="34" charset="-79"/>
                <a:cs typeface="Futura Medium" panose="020B0602020204020303" pitchFamily="34" charset="-79"/>
              </a:rPr>
              <a:t>Support young people to be </a:t>
            </a:r>
            <a:r>
              <a:rPr lang="en-US" sz="3600" dirty="0">
                <a:solidFill>
                  <a:srgbClr val="00B0F0"/>
                </a:solidFill>
                <a:latin typeface="Futura Medium" panose="020B0602020204020303" pitchFamily="34" charset="-79"/>
                <a:cs typeface="Futura Medium" panose="020B0602020204020303" pitchFamily="34" charset="-79"/>
              </a:rPr>
              <a:t>peer-to-peer mentors</a:t>
            </a:r>
          </a:p>
          <a:p>
            <a:pPr marL="545175"/>
            <a:r>
              <a:rPr lang="en-US" sz="3600" dirty="0">
                <a:solidFill>
                  <a:schemeClr val="bg1"/>
                </a:solidFill>
                <a:latin typeface="Futura Medium" panose="020B0602020204020303" pitchFamily="34" charset="-79"/>
                <a:cs typeface="Futura Medium" panose="020B0602020204020303" pitchFamily="34" charset="-79"/>
              </a:rPr>
              <a:t>Develop a range of new </a:t>
            </a:r>
            <a:r>
              <a:rPr lang="en-US" sz="3600" dirty="0">
                <a:solidFill>
                  <a:srgbClr val="00B0F0"/>
                </a:solidFill>
                <a:latin typeface="Futura Medium" panose="020B0602020204020303" pitchFamily="34" charset="-79"/>
                <a:cs typeface="Futura Medium" panose="020B0602020204020303" pitchFamily="34" charset="-79"/>
              </a:rPr>
              <a:t>online toolkits </a:t>
            </a:r>
            <a:r>
              <a:rPr lang="en-US" sz="3600" dirty="0">
                <a:solidFill>
                  <a:schemeClr val="bg1"/>
                </a:solidFill>
                <a:latin typeface="Futura Medium" panose="020B0602020204020303" pitchFamily="34" charset="-79"/>
                <a:cs typeface="Futura Medium" panose="020B0602020204020303" pitchFamily="34" charset="-79"/>
              </a:rPr>
              <a:t>and campaigns</a:t>
            </a:r>
          </a:p>
          <a:p>
            <a:pPr marL="545175"/>
            <a:endParaRPr lang="en-US" sz="3600" dirty="0">
              <a:solidFill>
                <a:schemeClr val="bg1"/>
              </a:solidFill>
              <a:latin typeface="Futura Medium" panose="020B0602020204020303" pitchFamily="34" charset="-79"/>
              <a:cs typeface="Futura Medium" panose="020B0602020204020303" pitchFamily="34" charset="-79"/>
            </a:endParaRPr>
          </a:p>
        </p:txBody>
      </p:sp>
      <p:pic>
        <p:nvPicPr>
          <p:cNvPr id="7" name="Picture 6">
            <a:extLst>
              <a:ext uri="{FF2B5EF4-FFF2-40B4-BE49-F238E27FC236}">
                <a16:creationId xmlns:a16="http://schemas.microsoft.com/office/drawing/2014/main" id="{B66CCA11-7BEF-9745-8349-982E59DE7E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179117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E28F-8D1C-B649-B449-B9F82C512AB8}"/>
              </a:ext>
            </a:extLst>
          </p:cNvPr>
          <p:cNvSpPr>
            <a:spLocks noGrp="1"/>
          </p:cNvSpPr>
          <p:nvPr>
            <p:ph type="title"/>
          </p:nvPr>
        </p:nvSpPr>
        <p:spPr>
          <a:xfrm>
            <a:off x="719403" y="2468894"/>
            <a:ext cx="9550400" cy="1219201"/>
          </a:xfrm>
        </p:spPr>
        <p:txBody>
          <a:bodyPr/>
          <a:lstStyle/>
          <a:p>
            <a:r>
              <a:rPr lang="en-US" sz="7200" b="1" dirty="0">
                <a:latin typeface="Futura Medium" panose="020B0602020204020303" pitchFamily="34" charset="-79"/>
                <a:cs typeface="Futura Medium" panose="020B0602020204020303" pitchFamily="34" charset="-79"/>
              </a:rPr>
              <a:t>#SCOUTS4SDGS</a:t>
            </a:r>
          </a:p>
        </p:txBody>
      </p:sp>
      <p:sp>
        <p:nvSpPr>
          <p:cNvPr id="6" name="TextBox 5">
            <a:extLst>
              <a:ext uri="{FF2B5EF4-FFF2-40B4-BE49-F238E27FC236}">
                <a16:creationId xmlns:a16="http://schemas.microsoft.com/office/drawing/2014/main" id="{46BB7607-B87B-694C-B19F-70789442B465}"/>
              </a:ext>
            </a:extLst>
          </p:cNvPr>
          <p:cNvSpPr txBox="1"/>
          <p:nvPr/>
        </p:nvSpPr>
        <p:spPr>
          <a:xfrm>
            <a:off x="8653347" y="5754029"/>
            <a:ext cx="30636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THANK YOU!</a:t>
            </a:r>
          </a:p>
        </p:txBody>
      </p:sp>
    </p:spTree>
    <p:extLst>
      <p:ext uri="{BB962C8B-B14F-4D97-AF65-F5344CB8AC3E}">
        <p14:creationId xmlns:p14="http://schemas.microsoft.com/office/powerpoint/2010/main" val="22897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56FB-AC0A-BF44-A4A6-2926B7E4A431}"/>
              </a:ext>
            </a:extLst>
          </p:cNvPr>
          <p:cNvSpPr>
            <a:spLocks noGrp="1"/>
          </p:cNvSpPr>
          <p:nvPr>
            <p:ph type="title"/>
          </p:nvPr>
        </p:nvSpPr>
        <p:spPr>
          <a:xfrm>
            <a:off x="1665718" y="2311400"/>
            <a:ext cx="8860565" cy="2235200"/>
          </a:xfrm>
        </p:spPr>
        <p:txBody>
          <a:bodyPr>
            <a:noAutofit/>
          </a:bodyPr>
          <a:lstStyle/>
          <a:p>
            <a:r>
              <a:rPr lang="en-US" sz="5400" dirty="0">
                <a:solidFill>
                  <a:schemeClr val="bg1"/>
                </a:solidFill>
                <a:latin typeface="Futura Medium" panose="020B0602020204020303" pitchFamily="34" charset="-79"/>
                <a:cs typeface="Futura Medium" panose="020B0602020204020303" pitchFamily="34" charset="-79"/>
              </a:rPr>
              <a:t>Please share one word to </a:t>
            </a:r>
            <a:br>
              <a:rPr lang="en-US" sz="5400" dirty="0">
                <a:solidFill>
                  <a:schemeClr val="bg1"/>
                </a:solidFill>
                <a:latin typeface="Futura Medium" panose="020B0602020204020303" pitchFamily="34" charset="-79"/>
                <a:cs typeface="Futura Medium" panose="020B0602020204020303" pitchFamily="34" charset="-79"/>
              </a:rPr>
            </a:br>
            <a:r>
              <a:rPr lang="en-US" sz="5400" dirty="0">
                <a:solidFill>
                  <a:schemeClr val="bg1"/>
                </a:solidFill>
                <a:latin typeface="Futura Medium" panose="020B0602020204020303" pitchFamily="34" charset="-79"/>
                <a:cs typeface="Futura Medium" panose="020B0602020204020303" pitchFamily="34" charset="-79"/>
              </a:rPr>
              <a:t>describe our planet in </a:t>
            </a:r>
            <a:br>
              <a:rPr lang="en-US" sz="5400" dirty="0">
                <a:solidFill>
                  <a:schemeClr val="bg1"/>
                </a:solidFill>
                <a:latin typeface="Futura Medium" panose="020B0602020204020303" pitchFamily="34" charset="-79"/>
                <a:cs typeface="Futura Medium" panose="020B0602020204020303" pitchFamily="34" charset="-79"/>
              </a:rPr>
            </a:br>
            <a:r>
              <a:rPr lang="en-US" sz="11500" dirty="0">
                <a:solidFill>
                  <a:schemeClr val="bg1"/>
                </a:solidFill>
                <a:latin typeface="Futura Medium" panose="020B0602020204020303" pitchFamily="34" charset="-79"/>
                <a:cs typeface="Futura Medium" panose="020B0602020204020303" pitchFamily="34" charset="-79"/>
              </a:rPr>
              <a:t>2030</a:t>
            </a:r>
            <a:endParaRPr lang="en-US" sz="5400" dirty="0">
              <a:solidFill>
                <a:schemeClr val="bg1"/>
              </a:solidFill>
              <a:latin typeface="Futura Medium" panose="020B0602020204020303" pitchFamily="34" charset="-79"/>
              <a:cs typeface="Futura Medium" panose="020B0602020204020303" pitchFamily="34" charset="-79"/>
            </a:endParaRPr>
          </a:p>
        </p:txBody>
      </p:sp>
      <p:pic>
        <p:nvPicPr>
          <p:cNvPr id="3" name="Picture 2">
            <a:extLst>
              <a:ext uri="{FF2B5EF4-FFF2-40B4-BE49-F238E27FC236}">
                <a16:creationId xmlns:a16="http://schemas.microsoft.com/office/drawing/2014/main" id="{FFE8B2D2-C4BE-3148-9FAD-FD62BB2CFE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376428931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56FB-AC0A-BF44-A4A6-2926B7E4A431}"/>
              </a:ext>
            </a:extLst>
          </p:cNvPr>
          <p:cNvSpPr>
            <a:spLocks noGrp="1"/>
          </p:cNvSpPr>
          <p:nvPr>
            <p:ph type="title"/>
          </p:nvPr>
        </p:nvSpPr>
        <p:spPr>
          <a:xfrm>
            <a:off x="1665718" y="2311400"/>
            <a:ext cx="8860565" cy="2235200"/>
          </a:xfrm>
        </p:spPr>
        <p:txBody>
          <a:bodyPr vert="horz" lIns="91440" tIns="45720" rIns="91440" bIns="45720" rtlCol="0" anchor="ctr">
            <a:noAutofit/>
          </a:bodyPr>
          <a:lstStyle/>
          <a:p>
            <a:r>
              <a:rPr lang="en-US" sz="5400" dirty="0">
                <a:solidFill>
                  <a:schemeClr val="bg1"/>
                </a:solidFill>
                <a:latin typeface="Futura Medium" panose="020B0602020204020303" pitchFamily="34" charset="-79"/>
                <a:cs typeface="Futura Medium" panose="020B0602020204020303" pitchFamily="34" charset="-79"/>
              </a:rPr>
              <a:t>What are Scouts doing to create a sustainable world by 2030?</a:t>
            </a:r>
          </a:p>
        </p:txBody>
      </p:sp>
      <p:pic>
        <p:nvPicPr>
          <p:cNvPr id="3" name="Picture 2">
            <a:extLst>
              <a:ext uri="{FF2B5EF4-FFF2-40B4-BE49-F238E27FC236}">
                <a16:creationId xmlns:a16="http://schemas.microsoft.com/office/drawing/2014/main" id="{1FEE2CC6-864E-8F40-8E8C-510A27A726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221872657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C2FEE2-97F1-AA49-BD3F-A002AC7967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2880" y="2714097"/>
            <a:ext cx="8519120" cy="3534103"/>
          </a:xfrm>
          <a:prstGeom prst="rect">
            <a:avLst/>
          </a:prstGeom>
        </p:spPr>
      </p:pic>
      <p:pic>
        <p:nvPicPr>
          <p:cNvPr id="6" name="Picture 5">
            <a:extLst>
              <a:ext uri="{FF2B5EF4-FFF2-40B4-BE49-F238E27FC236}">
                <a16:creationId xmlns:a16="http://schemas.microsoft.com/office/drawing/2014/main" id="{1C36AAC1-03AA-2147-944D-4FC2F356AC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21607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C48281-848F-0F42-B602-F6CE500C7B88}"/>
              </a:ext>
            </a:extLst>
          </p:cNvPr>
          <p:cNvSpPr txBox="1"/>
          <p:nvPr/>
        </p:nvSpPr>
        <p:spPr>
          <a:xfrm>
            <a:off x="974558" y="1773238"/>
            <a:ext cx="8355708" cy="1938992"/>
          </a:xfrm>
          <a:prstGeom prst="rect">
            <a:avLst/>
          </a:prstGeom>
          <a:noFill/>
        </p:spPr>
        <p:txBody>
          <a:bodyPr wrap="square" rtlCol="0">
            <a:spAutoFit/>
          </a:bodyPr>
          <a:lstStyle/>
          <a:p>
            <a:r>
              <a:rPr lang="en-US" sz="6000" b="1" dirty="0">
                <a:solidFill>
                  <a:schemeClr val="bg1"/>
                </a:solidFill>
                <a:latin typeface="Futura Medium" panose="020B0602020204020303" pitchFamily="34" charset="-79"/>
                <a:cs typeface="Futura Medium" panose="020B0602020204020303" pitchFamily="34" charset="-79"/>
              </a:rPr>
              <a:t>What is </a:t>
            </a:r>
          </a:p>
          <a:p>
            <a:r>
              <a:rPr lang="en-US" sz="6000" b="1" dirty="0">
                <a:solidFill>
                  <a:schemeClr val="bg1"/>
                </a:solidFill>
                <a:latin typeface="Futura Medium" panose="020B0602020204020303" pitchFamily="34" charset="-79"/>
                <a:cs typeface="Futura Medium" panose="020B0602020204020303" pitchFamily="34" charset="-79"/>
              </a:rPr>
              <a:t>Scouts for SDGs?</a:t>
            </a:r>
          </a:p>
        </p:txBody>
      </p:sp>
      <p:pic>
        <p:nvPicPr>
          <p:cNvPr id="8" name="Picture 7">
            <a:extLst>
              <a:ext uri="{FF2B5EF4-FFF2-40B4-BE49-F238E27FC236}">
                <a16:creationId xmlns:a16="http://schemas.microsoft.com/office/drawing/2014/main" id="{63ECB540-5722-7447-888C-D9ECFFC973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146569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screenshot of a cell phone&#13;&#10;&#13;&#10;Description automatically generated">
            <a:extLst>
              <a:ext uri="{FF2B5EF4-FFF2-40B4-BE49-F238E27FC236}">
                <a16:creationId xmlns:a16="http://schemas.microsoft.com/office/drawing/2014/main" id="{BEAED079-2A7E-9847-A716-742A6794AB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7934" y="5228919"/>
            <a:ext cx="1093177" cy="1116319"/>
          </a:xfrm>
          <a:prstGeom prst="rect">
            <a:avLst/>
          </a:prstGeom>
          <a:ln>
            <a:noFill/>
          </a:ln>
          <a:effectLst>
            <a:outerShdw blurRad="190500" algn="tl" rotWithShape="0">
              <a:srgbClr val="000000">
                <a:alpha val="70000"/>
              </a:srgbClr>
            </a:outerShdw>
          </a:effectLst>
        </p:spPr>
      </p:pic>
      <p:pic>
        <p:nvPicPr>
          <p:cNvPr id="11" name="Picture 10" descr="A screenshot of a cell phone&#13;&#10;&#13;&#10;Description automatically generated">
            <a:extLst>
              <a:ext uri="{FF2B5EF4-FFF2-40B4-BE49-F238E27FC236}">
                <a16:creationId xmlns:a16="http://schemas.microsoft.com/office/drawing/2014/main" id="{49FFB2C3-B4AC-6F4D-9331-6957F8D258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66072" y="5228919"/>
            <a:ext cx="1152128" cy="1116319"/>
          </a:xfrm>
          <a:prstGeom prst="rect">
            <a:avLst/>
          </a:prstGeom>
          <a:ln>
            <a:noFill/>
          </a:ln>
          <a:effectLst>
            <a:outerShdw blurRad="190500" algn="tl" rotWithShape="0">
              <a:srgbClr val="000000">
                <a:alpha val="70000"/>
              </a:srgbClr>
            </a:outerShdw>
          </a:effectLst>
        </p:spPr>
      </p:pic>
      <p:pic>
        <p:nvPicPr>
          <p:cNvPr id="13" name="Picture 12" descr="A screenshot of a cell phone&#13;&#10;&#13;&#10;Description automatically generated">
            <a:extLst>
              <a:ext uri="{FF2B5EF4-FFF2-40B4-BE49-F238E27FC236}">
                <a16:creationId xmlns:a16="http://schemas.microsoft.com/office/drawing/2014/main" id="{46637A17-A449-5A49-A6BE-9B447BA09E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73162" y="5228918"/>
            <a:ext cx="1060885" cy="1116318"/>
          </a:xfrm>
          <a:prstGeom prst="rect">
            <a:avLst/>
          </a:prstGeom>
          <a:ln>
            <a:noFill/>
          </a:ln>
          <a:effectLst>
            <a:outerShdw blurRad="190500" algn="tl" rotWithShape="0">
              <a:srgbClr val="000000">
                <a:alpha val="70000"/>
              </a:srgbClr>
            </a:outerShdw>
          </a:effectLst>
        </p:spPr>
      </p:pic>
      <p:pic>
        <p:nvPicPr>
          <p:cNvPr id="14" name="Picture 13" descr="A screenshot of a cell phone&#13;&#10;&#13;&#10;Description automatically generated">
            <a:extLst>
              <a:ext uri="{FF2B5EF4-FFF2-40B4-BE49-F238E27FC236}">
                <a16:creationId xmlns:a16="http://schemas.microsoft.com/office/drawing/2014/main" id="{CD1905B3-B641-7A49-9EC4-060A7860E2C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89009" y="5228917"/>
            <a:ext cx="1152129" cy="111631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3B02E887-5012-914A-8371-6BEC1FBEDE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4187092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B4B1DC-C250-5046-BB93-773096B81AF4}"/>
              </a:ext>
            </a:extLst>
          </p:cNvPr>
          <p:cNvSpPr/>
          <p:nvPr/>
        </p:nvSpPr>
        <p:spPr>
          <a:xfrm>
            <a:off x="4211053" y="-200025"/>
            <a:ext cx="7980947" cy="705802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37E37D-52DC-504D-85DD-1AB90419A1F7}"/>
              </a:ext>
            </a:extLst>
          </p:cNvPr>
          <p:cNvSpPr txBox="1"/>
          <p:nvPr/>
        </p:nvSpPr>
        <p:spPr>
          <a:xfrm>
            <a:off x="6919819" y="5108755"/>
            <a:ext cx="6548806" cy="1938992"/>
          </a:xfrm>
          <a:prstGeom prst="rect">
            <a:avLst/>
          </a:prstGeom>
          <a:noFill/>
        </p:spPr>
        <p:txBody>
          <a:bodyPr wrap="square" rtlCol="0">
            <a:spAutoFit/>
          </a:bodyPr>
          <a:lstStyle/>
          <a:p>
            <a:r>
              <a:rPr lang="en-US" sz="3000" b="1" dirty="0">
                <a:solidFill>
                  <a:schemeClr val="bg1"/>
                </a:solidFill>
                <a:latin typeface="Futura Medium" panose="020B0602020204020303" pitchFamily="34" charset="-79"/>
                <a:cs typeface="Futura Medium" panose="020B0602020204020303" pitchFamily="34" charset="-79"/>
                <a:hlinkClick r:id="rId4"/>
              </a:rPr>
              <a:t>Check out this video</a:t>
            </a:r>
            <a:endParaRPr lang="en-US" sz="3000" b="1" dirty="0">
              <a:solidFill>
                <a:schemeClr val="bg1"/>
              </a:solidFill>
              <a:latin typeface="Futura Medium" panose="020B0602020204020303" pitchFamily="34" charset="-79"/>
              <a:cs typeface="Futura Medium" panose="020B0602020204020303" pitchFamily="34" charset="-79"/>
            </a:endParaRPr>
          </a:p>
          <a:p>
            <a:endParaRPr lang="en-US" sz="3000" b="1" dirty="0">
              <a:solidFill>
                <a:schemeClr val="bg1"/>
              </a:solidFill>
              <a:latin typeface="Futura Medium" panose="020B0602020204020303" pitchFamily="34" charset="-79"/>
              <a:cs typeface="Futura Medium" panose="020B0602020204020303" pitchFamily="34" charset="-79"/>
            </a:endParaRPr>
          </a:p>
          <a:p>
            <a:endParaRPr lang="en-US" sz="3000" b="1" dirty="0">
              <a:solidFill>
                <a:schemeClr val="bg1"/>
              </a:solidFill>
              <a:latin typeface="Futura Medium" panose="020B0602020204020303" pitchFamily="34" charset="-79"/>
              <a:cs typeface="Futura Medium" panose="020B0602020204020303" pitchFamily="34" charset="-79"/>
            </a:endParaRPr>
          </a:p>
          <a:p>
            <a:endParaRPr lang="en-US" sz="3000" b="1" dirty="0">
              <a:solidFill>
                <a:schemeClr val="bg1"/>
              </a:solidFill>
              <a:latin typeface="Futura Medium" panose="020B0602020204020303" pitchFamily="34" charset="-79"/>
              <a:cs typeface="Futura Medium" panose="020B0602020204020303" pitchFamily="34" charset="-79"/>
            </a:endParaRPr>
          </a:p>
        </p:txBody>
      </p:sp>
      <p:sp>
        <p:nvSpPr>
          <p:cNvPr id="7" name="TextBox 6">
            <a:extLst>
              <a:ext uri="{FF2B5EF4-FFF2-40B4-BE49-F238E27FC236}">
                <a16:creationId xmlns:a16="http://schemas.microsoft.com/office/drawing/2014/main" id="{BCC48281-848F-0F42-B602-F6CE500C7B88}"/>
              </a:ext>
            </a:extLst>
          </p:cNvPr>
          <p:cNvSpPr txBox="1"/>
          <p:nvPr/>
        </p:nvSpPr>
        <p:spPr>
          <a:xfrm>
            <a:off x="601161" y="1518707"/>
            <a:ext cx="3395078" cy="2123658"/>
          </a:xfrm>
          <a:prstGeom prst="rect">
            <a:avLst/>
          </a:prstGeom>
          <a:noFill/>
        </p:spPr>
        <p:txBody>
          <a:bodyPr wrap="square" rtlCol="0">
            <a:spAutoFit/>
          </a:bodyPr>
          <a:lstStyle/>
          <a:p>
            <a:r>
              <a:rPr lang="en-US" sz="4400" b="1" dirty="0">
                <a:solidFill>
                  <a:schemeClr val="bg1"/>
                </a:solidFill>
                <a:latin typeface="Futura Medium" panose="020B0602020204020303" pitchFamily="34" charset="-79"/>
                <a:cs typeface="Futura Medium" panose="020B0602020204020303" pitchFamily="34" charset="-79"/>
              </a:rPr>
              <a:t>What is Scouts for SDGs?</a:t>
            </a:r>
          </a:p>
        </p:txBody>
      </p:sp>
      <p:pic>
        <p:nvPicPr>
          <p:cNvPr id="10" name="Picture 9">
            <a:extLst>
              <a:ext uri="{FF2B5EF4-FFF2-40B4-BE49-F238E27FC236}">
                <a16:creationId xmlns:a16="http://schemas.microsoft.com/office/drawing/2014/main" id="{AAAED776-6304-4249-BCCE-06AE089282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7034" y="3896896"/>
            <a:ext cx="2369857" cy="1211859"/>
          </a:xfrm>
          <a:prstGeom prst="rect">
            <a:avLst/>
          </a:prstGeom>
        </p:spPr>
      </p:pic>
      <p:pic>
        <p:nvPicPr>
          <p:cNvPr id="12" name="Picture 11">
            <a:extLst>
              <a:ext uri="{FF2B5EF4-FFF2-40B4-BE49-F238E27FC236}">
                <a16:creationId xmlns:a16="http://schemas.microsoft.com/office/drawing/2014/main" id="{72F65964-A495-AA4B-8771-1F231B20C3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405063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B4B1DC-C250-5046-BB93-773096B81AF4}"/>
              </a:ext>
            </a:extLst>
          </p:cNvPr>
          <p:cNvSpPr/>
          <p:nvPr/>
        </p:nvSpPr>
        <p:spPr>
          <a:xfrm>
            <a:off x="4211053" y="-200025"/>
            <a:ext cx="7980947" cy="705802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37E37D-52DC-504D-85DD-1AB90419A1F7}"/>
              </a:ext>
            </a:extLst>
          </p:cNvPr>
          <p:cNvSpPr txBox="1"/>
          <p:nvPr/>
        </p:nvSpPr>
        <p:spPr>
          <a:xfrm>
            <a:off x="5042033" y="910628"/>
            <a:ext cx="6548806" cy="5170646"/>
          </a:xfrm>
          <a:prstGeom prst="rect">
            <a:avLst/>
          </a:prstGeom>
          <a:noFill/>
        </p:spPr>
        <p:txBody>
          <a:bodyPr wrap="square" rtlCol="0">
            <a:spAutoFit/>
          </a:bodyPr>
          <a:lstStyle/>
          <a:p>
            <a:r>
              <a:rPr lang="en-US" sz="3000" b="1" dirty="0">
                <a:solidFill>
                  <a:schemeClr val="bg1"/>
                </a:solidFill>
                <a:latin typeface="Futura Medium" panose="020B0602020204020303" pitchFamily="34" charset="-79"/>
                <a:cs typeface="Futura Medium" panose="020B0602020204020303" pitchFamily="34" charset="-79"/>
              </a:rPr>
              <a:t>Is a </a:t>
            </a:r>
            <a:r>
              <a:rPr lang="en-US" sz="3000" b="1" dirty="0">
                <a:solidFill>
                  <a:srgbClr val="00B0F0"/>
                </a:solidFill>
                <a:latin typeface="Futura Medium" panose="020B0602020204020303" pitchFamily="34" charset="-79"/>
                <a:cs typeface="Futura Medium" panose="020B0602020204020303" pitchFamily="34" charset="-79"/>
              </a:rPr>
              <a:t>mobilisation of 50 million Scouts</a:t>
            </a:r>
            <a:r>
              <a:rPr lang="en-US" sz="3000" b="1" dirty="0">
                <a:solidFill>
                  <a:schemeClr val="bg1"/>
                </a:solidFill>
                <a:latin typeface="Futura Medium" panose="020B0602020204020303" pitchFamily="34" charset="-79"/>
                <a:cs typeface="Futura Medium" panose="020B0602020204020303" pitchFamily="34" charset="-79"/>
              </a:rPr>
              <a:t> that leverages the Scout </a:t>
            </a:r>
            <a:r>
              <a:rPr lang="en-US" sz="3000" b="1" dirty="0">
                <a:solidFill>
                  <a:srgbClr val="92D050"/>
                </a:solidFill>
                <a:latin typeface="Futura Medium" panose="020B0602020204020303" pitchFamily="34" charset="-79"/>
                <a:cs typeface="Futura Medium" panose="020B0602020204020303" pitchFamily="34" charset="-79"/>
              </a:rPr>
              <a:t>Youth Programme </a:t>
            </a:r>
            <a:r>
              <a:rPr lang="en-US" sz="3000" b="1" dirty="0">
                <a:solidFill>
                  <a:schemeClr val="bg1"/>
                </a:solidFill>
                <a:latin typeface="Futura Medium" panose="020B0602020204020303" pitchFamily="34" charset="-79"/>
                <a:cs typeface="Futura Medium" panose="020B0602020204020303" pitchFamily="34" charset="-79"/>
              </a:rPr>
              <a:t>and the Movement’s initiatives under the </a:t>
            </a:r>
            <a:r>
              <a:rPr lang="en-US" sz="3000" b="1" dirty="0">
                <a:solidFill>
                  <a:srgbClr val="92D050"/>
                </a:solidFill>
                <a:latin typeface="Futura Medium" panose="020B0602020204020303" pitchFamily="34" charset="-79"/>
                <a:cs typeface="Futura Medium" panose="020B0602020204020303" pitchFamily="34" charset="-79"/>
              </a:rPr>
              <a:t>Better World Framework</a:t>
            </a:r>
            <a:r>
              <a:rPr lang="en-US" sz="3000" b="1" dirty="0">
                <a:solidFill>
                  <a:schemeClr val="bg1"/>
                </a:solidFill>
                <a:latin typeface="Futura Medium" panose="020B0602020204020303" pitchFamily="34" charset="-79"/>
                <a:cs typeface="Futura Medium" panose="020B0602020204020303" pitchFamily="34" charset="-79"/>
              </a:rPr>
              <a:t>, including the flagship Messengers of Peace initiative, to </a:t>
            </a:r>
            <a:r>
              <a:rPr lang="en-US" sz="3000" b="1" dirty="0">
                <a:solidFill>
                  <a:srgbClr val="00B0F0"/>
                </a:solidFill>
                <a:latin typeface="Futura Medium" panose="020B0602020204020303" pitchFamily="34" charset="-79"/>
                <a:cs typeface="Futura Medium" panose="020B0602020204020303" pitchFamily="34" charset="-79"/>
              </a:rPr>
              <a:t>raise awareness and take action </a:t>
            </a:r>
            <a:r>
              <a:rPr lang="en-US" sz="3000" b="1" dirty="0">
                <a:solidFill>
                  <a:schemeClr val="bg1"/>
                </a:solidFill>
                <a:latin typeface="Futura Medium" panose="020B0602020204020303" pitchFamily="34" charset="-79"/>
                <a:cs typeface="Futura Medium" panose="020B0602020204020303" pitchFamily="34" charset="-79"/>
              </a:rPr>
              <a:t>towards the </a:t>
            </a:r>
          </a:p>
          <a:p>
            <a:r>
              <a:rPr lang="en-US" sz="3000" b="1" dirty="0">
                <a:solidFill>
                  <a:srgbClr val="00B0F0"/>
                </a:solidFill>
                <a:latin typeface="Futura Medium" panose="020B0602020204020303" pitchFamily="34" charset="-79"/>
                <a:cs typeface="Futura Medium" panose="020B0602020204020303" pitchFamily="34" charset="-79"/>
              </a:rPr>
              <a:t>17 Sustainable Development Goals (SDGs).</a:t>
            </a:r>
            <a:r>
              <a:rPr lang="en-US" sz="3000" b="1" dirty="0">
                <a:solidFill>
                  <a:schemeClr val="bg1"/>
                </a:solidFill>
                <a:latin typeface="Futura Medium" panose="020B0602020204020303" pitchFamily="34" charset="-79"/>
                <a:cs typeface="Futura Medium" panose="020B0602020204020303" pitchFamily="34" charset="-79"/>
              </a:rPr>
              <a:t> </a:t>
            </a:r>
          </a:p>
        </p:txBody>
      </p:sp>
      <p:sp>
        <p:nvSpPr>
          <p:cNvPr id="7" name="TextBox 6">
            <a:extLst>
              <a:ext uri="{FF2B5EF4-FFF2-40B4-BE49-F238E27FC236}">
                <a16:creationId xmlns:a16="http://schemas.microsoft.com/office/drawing/2014/main" id="{BCC48281-848F-0F42-B602-F6CE500C7B88}"/>
              </a:ext>
            </a:extLst>
          </p:cNvPr>
          <p:cNvSpPr txBox="1"/>
          <p:nvPr/>
        </p:nvSpPr>
        <p:spPr>
          <a:xfrm>
            <a:off x="601161" y="1518707"/>
            <a:ext cx="3395078" cy="2123658"/>
          </a:xfrm>
          <a:prstGeom prst="rect">
            <a:avLst/>
          </a:prstGeom>
          <a:noFill/>
        </p:spPr>
        <p:txBody>
          <a:bodyPr wrap="square" rtlCol="0">
            <a:spAutoFit/>
          </a:bodyPr>
          <a:lstStyle/>
          <a:p>
            <a:r>
              <a:rPr lang="en-US" sz="4400" b="1" dirty="0">
                <a:solidFill>
                  <a:schemeClr val="bg1"/>
                </a:solidFill>
                <a:latin typeface="Futura Medium" panose="020B0602020204020303" pitchFamily="34" charset="-79"/>
                <a:cs typeface="Futura Medium" panose="020B0602020204020303" pitchFamily="34" charset="-79"/>
              </a:rPr>
              <a:t>What is Scouts for SDGs?</a:t>
            </a:r>
          </a:p>
        </p:txBody>
      </p:sp>
      <p:pic>
        <p:nvPicPr>
          <p:cNvPr id="10" name="Picture 9">
            <a:extLst>
              <a:ext uri="{FF2B5EF4-FFF2-40B4-BE49-F238E27FC236}">
                <a16:creationId xmlns:a16="http://schemas.microsoft.com/office/drawing/2014/main" id="{AAAED776-6304-4249-BCCE-06AE089282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7034" y="3896896"/>
            <a:ext cx="2369857" cy="1211859"/>
          </a:xfrm>
          <a:prstGeom prst="rect">
            <a:avLst/>
          </a:prstGeom>
        </p:spPr>
      </p:pic>
      <p:pic>
        <p:nvPicPr>
          <p:cNvPr id="12" name="Picture 11">
            <a:extLst>
              <a:ext uri="{FF2B5EF4-FFF2-40B4-BE49-F238E27FC236}">
                <a16:creationId xmlns:a16="http://schemas.microsoft.com/office/drawing/2014/main" id="{72F65964-A495-AA4B-8771-1F231B20C3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Tree>
    <p:extLst>
      <p:ext uri="{BB962C8B-B14F-4D97-AF65-F5344CB8AC3E}">
        <p14:creationId xmlns:p14="http://schemas.microsoft.com/office/powerpoint/2010/main" val="26427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1241</Words>
  <Application>Microsoft Macintosh PowerPoint</Application>
  <PresentationFormat>Widescreen</PresentationFormat>
  <Paragraphs>127</Paragraphs>
  <Slides>26</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Futura Medium</vt:lpstr>
      <vt:lpstr>Helvetica Neue</vt:lpstr>
      <vt:lpstr>Wingdings</vt:lpstr>
      <vt:lpstr>Office Theme</vt:lpstr>
      <vt:lpstr>1_Office Theme</vt:lpstr>
      <vt:lpstr>PowerPoint Presentation</vt:lpstr>
      <vt:lpstr>PowerPoint Presentation</vt:lpstr>
      <vt:lpstr>Please share one word to  describe our planet in  2030</vt:lpstr>
      <vt:lpstr>What are Scouts doing to create a sustainable world by 2030?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Scouting  and SDGs?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#SCOUTS4SDGS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Simões</dc:creator>
  <cp:lastModifiedBy>Beatriz Candeias</cp:lastModifiedBy>
  <cp:revision>31</cp:revision>
  <dcterms:created xsi:type="dcterms:W3CDTF">2018-12-05T09:18:30Z</dcterms:created>
  <dcterms:modified xsi:type="dcterms:W3CDTF">2019-02-01T07:35:55Z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231967582</vt:lpwstr>
  </property>
  <property fmtid="{D5CDD505-2E9C-101B-9397-08002B2CF9AE}" pid="3" name="NXPowerLiteSettings">
    <vt:lpwstr>C700052003A000</vt:lpwstr>
  </property>
  <property fmtid="{D5CDD505-2E9C-101B-9397-08002B2CF9AE}" pid="4" name="NXPowerLiteVersion">
    <vt:lpwstr>D8.0.7</vt:lpwstr>
  </property>
</Properties>
</file>